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1.xml" ContentType="application/vnd.openxmlformats-officedocument.drawingml.chart+xml"/>
  <Override PartName="/ppt/notesSlides/notesSlide30.xml" ContentType="application/vnd.openxmlformats-officedocument.presentationml.notesSlide+xml"/>
  <Override PartName="/ppt/charts/chart2.xml" ContentType="application/vnd.openxmlformats-officedocument.drawingml.chart+xml"/>
  <Override PartName="/ppt/notesSlides/notesSlide31.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3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77" r:id="rId4"/>
    <p:sldMasterId id="2147483910" r:id="rId5"/>
  </p:sldMasterIdLst>
  <p:notesMasterIdLst>
    <p:notesMasterId r:id="rId48"/>
  </p:notesMasterIdLst>
  <p:handoutMasterIdLst>
    <p:handoutMasterId r:id="rId49"/>
  </p:handoutMasterIdLst>
  <p:sldIdLst>
    <p:sldId id="256" r:id="rId6"/>
    <p:sldId id="728" r:id="rId7"/>
    <p:sldId id="961" r:id="rId8"/>
    <p:sldId id="950" r:id="rId9"/>
    <p:sldId id="951" r:id="rId10"/>
    <p:sldId id="730" r:id="rId11"/>
    <p:sldId id="260" r:id="rId12"/>
    <p:sldId id="949" r:id="rId13"/>
    <p:sldId id="732" r:id="rId14"/>
    <p:sldId id="952" r:id="rId15"/>
    <p:sldId id="953" r:id="rId16"/>
    <p:sldId id="955" r:id="rId17"/>
    <p:sldId id="957" r:id="rId18"/>
    <p:sldId id="476" r:id="rId19"/>
    <p:sldId id="956" r:id="rId20"/>
    <p:sldId id="954" r:id="rId21"/>
    <p:sldId id="958" r:id="rId22"/>
    <p:sldId id="959" r:id="rId23"/>
    <p:sldId id="960" r:id="rId24"/>
    <p:sldId id="733" r:id="rId25"/>
    <p:sldId id="734" r:id="rId26"/>
    <p:sldId id="946" r:id="rId27"/>
    <p:sldId id="344" r:id="rId28"/>
    <p:sldId id="265" r:id="rId29"/>
    <p:sldId id="336" r:id="rId30"/>
    <p:sldId id="948" r:id="rId31"/>
    <p:sldId id="305" r:id="rId32"/>
    <p:sldId id="324" r:id="rId33"/>
    <p:sldId id="328" r:id="rId34"/>
    <p:sldId id="345" r:id="rId35"/>
    <p:sldId id="264" r:id="rId36"/>
    <p:sldId id="357" r:id="rId37"/>
    <p:sldId id="367" r:id="rId38"/>
    <p:sldId id="371" r:id="rId39"/>
    <p:sldId id="373" r:id="rId40"/>
    <p:sldId id="374" r:id="rId41"/>
    <p:sldId id="487" r:id="rId42"/>
    <p:sldId id="376" r:id="rId43"/>
    <p:sldId id="378" r:id="rId44"/>
    <p:sldId id="962" r:id="rId45"/>
    <p:sldId id="963" r:id="rId46"/>
    <p:sldId id="361" r:id="rId47"/>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28"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5742"/>
    <a:srgbClr val="2729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F622DD-7543-4CD8-88CC-75EE5A4EC4CB}" v="1854" dt="2023-06-04T05:46:50.8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77"/>
      </p:cViewPr>
      <p:guideLst>
        <p:guide orient="horz" pos="2928"/>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2.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notesMaster" Target="notesMasters/notesMaster1.xml"/><Relationship Id="rId56" Type="http://schemas.microsoft.com/office/2015/10/relationships/revisionInfo" Target="revisionInfo.xml"/><Relationship Id="rId8" Type="http://schemas.openxmlformats.org/officeDocument/2006/relationships/slide" Target="slides/slide3.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uard Eugenio Duarte Sepulveda" userId="d6757e78-5d77-4033-bc1e-7634d9cd1525" providerId="ADAL" clId="{5DF622DD-7543-4CD8-88CC-75EE5A4EC4CB}"/>
    <pc:docChg chg="undo redo custSel addSld delSld modSld sldOrd">
      <pc:chgData name="Eduard Eugenio Duarte Sepulveda" userId="d6757e78-5d77-4033-bc1e-7634d9cd1525" providerId="ADAL" clId="{5DF622DD-7543-4CD8-88CC-75EE5A4EC4CB}" dt="2023-06-04T05:48:43.331" v="6474" actId="20577"/>
      <pc:docMkLst>
        <pc:docMk/>
      </pc:docMkLst>
      <pc:sldChg chg="delSp modSp mod delDesignElem">
        <pc:chgData name="Eduard Eugenio Duarte Sepulveda" userId="d6757e78-5d77-4033-bc1e-7634d9cd1525" providerId="ADAL" clId="{5DF622DD-7543-4CD8-88CC-75EE5A4EC4CB}" dt="2023-06-03T05:16:45.770" v="104"/>
        <pc:sldMkLst>
          <pc:docMk/>
          <pc:sldMk cId="2745828918" sldId="256"/>
        </pc:sldMkLst>
        <pc:spChg chg="mod">
          <ac:chgData name="Eduard Eugenio Duarte Sepulveda" userId="d6757e78-5d77-4033-bc1e-7634d9cd1525" providerId="ADAL" clId="{5DF622DD-7543-4CD8-88CC-75EE5A4EC4CB}" dt="2023-06-03T04:38:24.780" v="10" actId="20577"/>
          <ac:spMkLst>
            <pc:docMk/>
            <pc:sldMk cId="2745828918" sldId="256"/>
            <ac:spMk id="2" creationId="{7D6CA50C-1A88-4B3F-A34F-FE199F4205A2}"/>
          </ac:spMkLst>
        </pc:spChg>
        <pc:spChg chg="mod">
          <ac:chgData name="Eduard Eugenio Duarte Sepulveda" userId="d6757e78-5d77-4033-bc1e-7634d9cd1525" providerId="ADAL" clId="{5DF622DD-7543-4CD8-88CC-75EE5A4EC4CB}" dt="2023-06-03T04:39:27.042" v="81" actId="20577"/>
          <ac:spMkLst>
            <pc:docMk/>
            <pc:sldMk cId="2745828918" sldId="256"/>
            <ac:spMk id="3" creationId="{C9CC2D51-705E-403A-AC0E-9157DC5513A8}"/>
          </ac:spMkLst>
        </pc:spChg>
        <pc:spChg chg="mod">
          <ac:chgData name="Eduard Eugenio Duarte Sepulveda" userId="d6757e78-5d77-4033-bc1e-7634d9cd1525" providerId="ADAL" clId="{5DF622DD-7543-4CD8-88CC-75EE5A4EC4CB}" dt="2023-06-03T04:39:38.473" v="82" actId="1076"/>
          <ac:spMkLst>
            <pc:docMk/>
            <pc:sldMk cId="2745828918" sldId="256"/>
            <ac:spMk id="6" creationId="{5B43162C-F4D5-98DA-3B95-C3EF7B5B4E2D}"/>
          </ac:spMkLst>
        </pc:spChg>
        <pc:spChg chg="del">
          <ac:chgData name="Eduard Eugenio Duarte Sepulveda" userId="d6757e78-5d77-4033-bc1e-7634d9cd1525" providerId="ADAL" clId="{5DF622DD-7543-4CD8-88CC-75EE5A4EC4CB}" dt="2023-06-03T05:16:45.770" v="104"/>
          <ac:spMkLst>
            <pc:docMk/>
            <pc:sldMk cId="2745828918" sldId="256"/>
            <ac:spMk id="2063" creationId="{D1628877-E08F-4E76-A6D9-CAFB570DB8D3}"/>
          </ac:spMkLst>
        </pc:spChg>
        <pc:spChg chg="del">
          <ac:chgData name="Eduard Eugenio Duarte Sepulveda" userId="d6757e78-5d77-4033-bc1e-7634d9cd1525" providerId="ADAL" clId="{5DF622DD-7543-4CD8-88CC-75EE5A4EC4CB}" dt="2023-06-03T05:16:45.770" v="104"/>
          <ac:spMkLst>
            <pc:docMk/>
            <pc:sldMk cId="2745828918" sldId="256"/>
            <ac:spMk id="2064" creationId="{57587975-CDAC-4067-A9DD-FF1F73F8494E}"/>
          </ac:spMkLst>
        </pc:spChg>
      </pc:sldChg>
      <pc:sldChg chg="delSp modSp mod ord delDesignElem">
        <pc:chgData name="Eduard Eugenio Duarte Sepulveda" userId="d6757e78-5d77-4033-bc1e-7634d9cd1525" providerId="ADAL" clId="{5DF622DD-7543-4CD8-88CC-75EE5A4EC4CB}" dt="2023-06-04T05:25:36.710" v="5634"/>
        <pc:sldMkLst>
          <pc:docMk/>
          <pc:sldMk cId="1396896027" sldId="260"/>
        </pc:sldMkLst>
        <pc:spChg chg="mod">
          <ac:chgData name="Eduard Eugenio Duarte Sepulveda" userId="d6757e78-5d77-4033-bc1e-7634d9cd1525" providerId="ADAL" clId="{5DF622DD-7543-4CD8-88CC-75EE5A4EC4CB}" dt="2023-06-03T20:44:02.158" v="1620" actId="27636"/>
          <ac:spMkLst>
            <pc:docMk/>
            <pc:sldMk cId="1396896027" sldId="260"/>
            <ac:spMk id="2" creationId="{DFE1F858-2A30-4F73-962A-B70A9326A7C2}"/>
          </ac:spMkLst>
        </pc:spChg>
        <pc:spChg chg="del">
          <ac:chgData name="Eduard Eugenio Duarte Sepulveda" userId="d6757e78-5d77-4033-bc1e-7634d9cd1525" providerId="ADAL" clId="{5DF622DD-7543-4CD8-88CC-75EE5A4EC4CB}" dt="2023-06-03T05:16:45.770" v="104"/>
          <ac:spMkLst>
            <pc:docMk/>
            <pc:sldMk cId="1396896027" sldId="260"/>
            <ac:spMk id="13" creationId="{72AC46CB-E41C-431E-B498-6295C0C5E3F1}"/>
          </ac:spMkLst>
        </pc:spChg>
        <pc:graphicFrameChg chg="mod">
          <ac:chgData name="Eduard Eugenio Duarte Sepulveda" userId="d6757e78-5d77-4033-bc1e-7634d9cd1525" providerId="ADAL" clId="{5DF622DD-7543-4CD8-88CC-75EE5A4EC4CB}" dt="2023-06-03T22:02:28.680" v="2119" actId="313"/>
          <ac:graphicFrameMkLst>
            <pc:docMk/>
            <pc:sldMk cId="1396896027" sldId="260"/>
            <ac:graphicFrameMk id="9" creationId="{CA1A36E6-5091-4A63-BCD5-7F73D30D6CC7}"/>
          </ac:graphicFrameMkLst>
        </pc:graphicFrameChg>
      </pc:sldChg>
      <pc:sldChg chg="delSp del delDesignElem">
        <pc:chgData name="Eduard Eugenio Duarte Sepulveda" userId="d6757e78-5d77-4033-bc1e-7634d9cd1525" providerId="ADAL" clId="{5DF622DD-7543-4CD8-88CC-75EE5A4EC4CB}" dt="2023-06-04T00:50:12.332" v="2425" actId="47"/>
        <pc:sldMkLst>
          <pc:docMk/>
          <pc:sldMk cId="295816944" sldId="261"/>
        </pc:sldMkLst>
        <pc:spChg chg="del">
          <ac:chgData name="Eduard Eugenio Duarte Sepulveda" userId="d6757e78-5d77-4033-bc1e-7634d9cd1525" providerId="ADAL" clId="{5DF622DD-7543-4CD8-88CC-75EE5A4EC4CB}" dt="2023-06-03T05:16:45.770" v="104"/>
          <ac:spMkLst>
            <pc:docMk/>
            <pc:sldMk cId="295816944" sldId="261"/>
            <ac:spMk id="10" creationId="{474A7FC5-56F0-4FE3-8383-04EE92963F2A}"/>
          </ac:spMkLst>
        </pc:spChg>
        <pc:spChg chg="del">
          <ac:chgData name="Eduard Eugenio Duarte Sepulveda" userId="d6757e78-5d77-4033-bc1e-7634d9cd1525" providerId="ADAL" clId="{5DF622DD-7543-4CD8-88CC-75EE5A4EC4CB}" dt="2023-06-03T05:16:45.770" v="104"/>
          <ac:spMkLst>
            <pc:docMk/>
            <pc:sldMk cId="295816944" sldId="261"/>
            <ac:spMk id="12" creationId="{DE6BEBC3-6A99-4A53-9835-9875E08415A6}"/>
          </ac:spMkLst>
        </pc:spChg>
        <pc:spChg chg="del">
          <ac:chgData name="Eduard Eugenio Duarte Sepulveda" userId="d6757e78-5d77-4033-bc1e-7634d9cd1525" providerId="ADAL" clId="{5DF622DD-7543-4CD8-88CC-75EE5A4EC4CB}" dt="2023-06-03T05:16:45.770" v="104"/>
          <ac:spMkLst>
            <pc:docMk/>
            <pc:sldMk cId="295816944" sldId="261"/>
            <ac:spMk id="14" creationId="{D1006911-EDB8-4CDF-AEAA-A3FA060851F3}"/>
          </ac:spMkLst>
        </pc:spChg>
      </pc:sldChg>
      <pc:sldChg chg="modSp del">
        <pc:chgData name="Eduard Eugenio Duarte Sepulveda" userId="d6757e78-5d77-4033-bc1e-7634d9cd1525" providerId="ADAL" clId="{5DF622DD-7543-4CD8-88CC-75EE5A4EC4CB}" dt="2023-06-04T05:47:16.844" v="6457" actId="47"/>
        <pc:sldMkLst>
          <pc:docMk/>
          <pc:sldMk cId="1115916446" sldId="262"/>
        </pc:sldMkLst>
        <pc:spChg chg="mod">
          <ac:chgData name="Eduard Eugenio Duarte Sepulveda" userId="d6757e78-5d77-4033-bc1e-7634d9cd1525" providerId="ADAL" clId="{5DF622DD-7543-4CD8-88CC-75EE5A4EC4CB}" dt="2023-06-03T05:17:35.256" v="112"/>
          <ac:spMkLst>
            <pc:docMk/>
            <pc:sldMk cId="1115916446" sldId="262"/>
            <ac:spMk id="2" creationId="{28492750-E12D-4995-ABCB-5BB846060890}"/>
          </ac:spMkLst>
        </pc:spChg>
        <pc:graphicFrameChg chg="mod">
          <ac:chgData name="Eduard Eugenio Duarte Sepulveda" userId="d6757e78-5d77-4033-bc1e-7634d9cd1525" providerId="ADAL" clId="{5DF622DD-7543-4CD8-88CC-75EE5A4EC4CB}" dt="2023-06-03T05:16:45.770" v="104"/>
          <ac:graphicFrameMkLst>
            <pc:docMk/>
            <pc:sldMk cId="1115916446" sldId="262"/>
            <ac:graphicFrameMk id="4" creationId="{F5DF3745-CCEE-4BD3-9E49-A25F9124ACF6}"/>
          </ac:graphicFrameMkLst>
        </pc:graphicFrameChg>
      </pc:sldChg>
      <pc:sldChg chg="delSp del delDesignElem">
        <pc:chgData name="Eduard Eugenio Duarte Sepulveda" userId="d6757e78-5d77-4033-bc1e-7634d9cd1525" providerId="ADAL" clId="{5DF622DD-7543-4CD8-88CC-75EE5A4EC4CB}" dt="2023-06-03T20:11:48.663" v="1459" actId="47"/>
        <pc:sldMkLst>
          <pc:docMk/>
          <pc:sldMk cId="649079808" sldId="264"/>
        </pc:sldMkLst>
        <pc:spChg chg="del">
          <ac:chgData name="Eduard Eugenio Duarte Sepulveda" userId="d6757e78-5d77-4033-bc1e-7634d9cd1525" providerId="ADAL" clId="{5DF622DD-7543-4CD8-88CC-75EE5A4EC4CB}" dt="2023-06-03T05:16:45.770" v="104"/>
          <ac:spMkLst>
            <pc:docMk/>
            <pc:sldMk cId="649079808" sldId="264"/>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649079808" sldId="264"/>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649079808" sldId="264"/>
            <ac:spMk id="17" creationId="{87ACB9FA-C8E8-43F1-868B-D328ECFC31EC}"/>
          </ac:spMkLst>
        </pc:spChg>
      </pc:sldChg>
      <pc:sldChg chg="delSp modSp add mod ord">
        <pc:chgData name="Eduard Eugenio Duarte Sepulveda" userId="d6757e78-5d77-4033-bc1e-7634d9cd1525" providerId="ADAL" clId="{5DF622DD-7543-4CD8-88CC-75EE5A4EC4CB}" dt="2023-06-04T02:59:23.356" v="2609" actId="20577"/>
        <pc:sldMkLst>
          <pc:docMk/>
          <pc:sldMk cId="3409718150" sldId="264"/>
        </pc:sldMkLst>
        <pc:spChg chg="mod">
          <ac:chgData name="Eduard Eugenio Duarte Sepulveda" userId="d6757e78-5d77-4033-bc1e-7634d9cd1525" providerId="ADAL" clId="{5DF622DD-7543-4CD8-88CC-75EE5A4EC4CB}" dt="2023-06-04T02:59:23.356" v="2609" actId="20577"/>
          <ac:spMkLst>
            <pc:docMk/>
            <pc:sldMk cId="3409718150" sldId="264"/>
            <ac:spMk id="3" creationId="{1ED91B86-61BF-9287-7CFB-469AC4058DEE}"/>
          </ac:spMkLst>
        </pc:spChg>
        <pc:spChg chg="del">
          <ac:chgData name="Eduard Eugenio Duarte Sepulveda" userId="d6757e78-5d77-4033-bc1e-7634d9cd1525" providerId="ADAL" clId="{5DF622DD-7543-4CD8-88CC-75EE5A4EC4CB}" dt="2023-06-04T02:58:59.671" v="2564" actId="478"/>
          <ac:spMkLst>
            <pc:docMk/>
            <pc:sldMk cId="3409718150" sldId="264"/>
            <ac:spMk id="14" creationId="{EFD284BD-679A-E9C4-3966-19355453FBA9}"/>
          </ac:spMkLst>
        </pc:spChg>
      </pc:sldChg>
      <pc:sldChg chg="delSp modSp mod delDesignElem">
        <pc:chgData name="Eduard Eugenio Duarte Sepulveda" userId="d6757e78-5d77-4033-bc1e-7634d9cd1525" providerId="ADAL" clId="{5DF622DD-7543-4CD8-88CC-75EE5A4EC4CB}" dt="2023-06-03T20:12:36.826" v="1466" actId="20577"/>
        <pc:sldMkLst>
          <pc:docMk/>
          <pc:sldMk cId="2648265720" sldId="265"/>
        </pc:sldMkLst>
        <pc:spChg chg="mod">
          <ac:chgData name="Eduard Eugenio Duarte Sepulveda" userId="d6757e78-5d77-4033-bc1e-7634d9cd1525" providerId="ADAL" clId="{5DF622DD-7543-4CD8-88CC-75EE5A4EC4CB}" dt="2023-06-03T20:12:36.826" v="1466" actId="20577"/>
          <ac:spMkLst>
            <pc:docMk/>
            <pc:sldMk cId="2648265720" sldId="265"/>
            <ac:spMk id="2" creationId="{72110722-2775-4A70-8182-7C215D42C9B2}"/>
          </ac:spMkLst>
        </pc:spChg>
        <pc:spChg chg="del">
          <ac:chgData name="Eduard Eugenio Duarte Sepulveda" userId="d6757e78-5d77-4033-bc1e-7634d9cd1525" providerId="ADAL" clId="{5DF622DD-7543-4CD8-88CC-75EE5A4EC4CB}" dt="2023-06-03T05:16:45.770" v="104"/>
          <ac:spMkLst>
            <pc:docMk/>
            <pc:sldMk cId="2648265720" sldId="265"/>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2648265720" sldId="265"/>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2648265720" sldId="265"/>
            <ac:spMk id="17" creationId="{87ACB9FA-C8E8-43F1-868B-D328ECFC31EC}"/>
          </ac:spMkLst>
        </pc:spChg>
      </pc:sldChg>
      <pc:sldChg chg="modSp mod">
        <pc:chgData name="Eduard Eugenio Duarte Sepulveda" userId="d6757e78-5d77-4033-bc1e-7634d9cd1525" providerId="ADAL" clId="{5DF622DD-7543-4CD8-88CC-75EE5A4EC4CB}" dt="2023-06-04T00:42:05.108" v="2198" actId="6549"/>
        <pc:sldMkLst>
          <pc:docMk/>
          <pc:sldMk cId="223768448" sldId="305"/>
        </pc:sldMkLst>
        <pc:spChg chg="mod">
          <ac:chgData name="Eduard Eugenio Duarte Sepulveda" userId="d6757e78-5d77-4033-bc1e-7634d9cd1525" providerId="ADAL" clId="{5DF622DD-7543-4CD8-88CC-75EE5A4EC4CB}" dt="2023-06-04T00:42:05.108" v="2198" actId="6549"/>
          <ac:spMkLst>
            <pc:docMk/>
            <pc:sldMk cId="223768448" sldId="305"/>
            <ac:spMk id="2" creationId="{F993299F-3E8A-4BF7-9C3D-B9F22CF94C4E}"/>
          </ac:spMkLst>
        </pc:spChg>
      </pc:sldChg>
      <pc:sldChg chg="addSp delSp modSp mod">
        <pc:chgData name="Eduard Eugenio Duarte Sepulveda" userId="d6757e78-5d77-4033-bc1e-7634d9cd1525" providerId="ADAL" clId="{5DF622DD-7543-4CD8-88CC-75EE5A4EC4CB}" dt="2023-06-04T00:40:54.999" v="2189" actId="478"/>
        <pc:sldMkLst>
          <pc:docMk/>
          <pc:sldMk cId="1280859528" sldId="324"/>
        </pc:sldMkLst>
        <pc:spChg chg="mod">
          <ac:chgData name="Eduard Eugenio Duarte Sepulveda" userId="d6757e78-5d77-4033-bc1e-7634d9cd1525" providerId="ADAL" clId="{5DF622DD-7543-4CD8-88CC-75EE5A4EC4CB}" dt="2023-06-04T00:39:05.807" v="2178" actId="1076"/>
          <ac:spMkLst>
            <pc:docMk/>
            <pc:sldMk cId="1280859528" sldId="324"/>
            <ac:spMk id="2" creationId="{3C5E6FE3-624F-01F0-F9A9-4E7BE95E6182}"/>
          </ac:spMkLst>
        </pc:spChg>
        <pc:spChg chg="del mod">
          <ac:chgData name="Eduard Eugenio Duarte Sepulveda" userId="d6757e78-5d77-4033-bc1e-7634d9cd1525" providerId="ADAL" clId="{5DF622DD-7543-4CD8-88CC-75EE5A4EC4CB}" dt="2023-06-04T00:38:03.666" v="2171" actId="478"/>
          <ac:spMkLst>
            <pc:docMk/>
            <pc:sldMk cId="1280859528" sldId="324"/>
            <ac:spMk id="3" creationId="{D0A136D9-8436-6257-359D-EB432B00A1DD}"/>
          </ac:spMkLst>
        </pc:spChg>
        <pc:spChg chg="del">
          <ac:chgData name="Eduard Eugenio Duarte Sepulveda" userId="d6757e78-5d77-4033-bc1e-7634d9cd1525" providerId="ADAL" clId="{5DF622DD-7543-4CD8-88CC-75EE5A4EC4CB}" dt="2023-06-04T00:39:21.909" v="2180" actId="478"/>
          <ac:spMkLst>
            <pc:docMk/>
            <pc:sldMk cId="1280859528" sldId="324"/>
            <ac:spMk id="10" creationId="{F2A6810D-A558-3EA6-1770-A2F97D3C5BB1}"/>
          </ac:spMkLst>
        </pc:spChg>
        <pc:spChg chg="add del mod">
          <ac:chgData name="Eduard Eugenio Duarte Sepulveda" userId="d6757e78-5d77-4033-bc1e-7634d9cd1525" providerId="ADAL" clId="{5DF622DD-7543-4CD8-88CC-75EE5A4EC4CB}" dt="2023-06-04T00:39:41.633" v="2184"/>
          <ac:spMkLst>
            <pc:docMk/>
            <pc:sldMk cId="1280859528" sldId="324"/>
            <ac:spMk id="11" creationId="{AC63CD07-3452-C7A5-67C5-8F126384F329}"/>
          </ac:spMkLst>
        </pc:spChg>
        <pc:spChg chg="add del mod">
          <ac:chgData name="Eduard Eugenio Duarte Sepulveda" userId="d6757e78-5d77-4033-bc1e-7634d9cd1525" providerId="ADAL" clId="{5DF622DD-7543-4CD8-88CC-75EE5A4EC4CB}" dt="2023-06-04T00:39:41.633" v="2184"/>
          <ac:spMkLst>
            <pc:docMk/>
            <pc:sldMk cId="1280859528" sldId="324"/>
            <ac:spMk id="13" creationId="{E8045EBE-E4B0-CA49-19A5-07AC160016D7}"/>
          </ac:spMkLst>
        </pc:spChg>
        <pc:spChg chg="add mod">
          <ac:chgData name="Eduard Eugenio Duarte Sepulveda" userId="d6757e78-5d77-4033-bc1e-7634d9cd1525" providerId="ADAL" clId="{5DF622DD-7543-4CD8-88CC-75EE5A4EC4CB}" dt="2023-06-04T00:39:49.919" v="2186" actId="1076"/>
          <ac:spMkLst>
            <pc:docMk/>
            <pc:sldMk cId="1280859528" sldId="324"/>
            <ac:spMk id="15" creationId="{B96B82D1-46CA-4140-38C3-0545B2175086}"/>
          </ac:spMkLst>
        </pc:spChg>
        <pc:spChg chg="add mod">
          <ac:chgData name="Eduard Eugenio Duarte Sepulveda" userId="d6757e78-5d77-4033-bc1e-7634d9cd1525" providerId="ADAL" clId="{5DF622DD-7543-4CD8-88CC-75EE5A4EC4CB}" dt="2023-06-04T00:39:49.919" v="2186" actId="1076"/>
          <ac:spMkLst>
            <pc:docMk/>
            <pc:sldMk cId="1280859528" sldId="324"/>
            <ac:spMk id="17" creationId="{FE87149C-7B37-4B5A-456A-1C9B877459C0}"/>
          </ac:spMkLst>
        </pc:spChg>
        <pc:spChg chg="del">
          <ac:chgData name="Eduard Eugenio Duarte Sepulveda" userId="d6757e78-5d77-4033-bc1e-7634d9cd1525" providerId="ADAL" clId="{5DF622DD-7543-4CD8-88CC-75EE5A4EC4CB}" dt="2023-06-04T00:39:14.533" v="2179" actId="478"/>
          <ac:spMkLst>
            <pc:docMk/>
            <pc:sldMk cId="1280859528" sldId="324"/>
            <ac:spMk id="24" creationId="{8ED806E6-E9D5-EF34-844B-0AC454EDCADA}"/>
          </ac:spMkLst>
        </pc:spChg>
        <pc:spChg chg="del">
          <ac:chgData name="Eduard Eugenio Duarte Sepulveda" userId="d6757e78-5d77-4033-bc1e-7634d9cd1525" providerId="ADAL" clId="{5DF622DD-7543-4CD8-88CC-75EE5A4EC4CB}" dt="2023-06-04T00:39:25.261" v="2181" actId="478"/>
          <ac:spMkLst>
            <pc:docMk/>
            <pc:sldMk cId="1280859528" sldId="324"/>
            <ac:spMk id="29" creationId="{DD39695D-CED5-B341-5D5F-68A7135D9E6A}"/>
          </ac:spMkLst>
        </pc:spChg>
        <pc:spChg chg="mod">
          <ac:chgData name="Eduard Eugenio Duarte Sepulveda" userId="d6757e78-5d77-4033-bc1e-7634d9cd1525" providerId="ADAL" clId="{5DF622DD-7543-4CD8-88CC-75EE5A4EC4CB}" dt="2023-06-04T00:38:33.089" v="2174" actId="1076"/>
          <ac:spMkLst>
            <pc:docMk/>
            <pc:sldMk cId="1280859528" sldId="324"/>
            <ac:spMk id="259" creationId="{00000000-0000-0000-0000-000000000000}"/>
          </ac:spMkLst>
        </pc:spChg>
        <pc:spChg chg="mod">
          <ac:chgData name="Eduard Eugenio Duarte Sepulveda" userId="d6757e78-5d77-4033-bc1e-7634d9cd1525" providerId="ADAL" clId="{5DF622DD-7543-4CD8-88CC-75EE5A4EC4CB}" dt="2023-06-04T00:37:46.708" v="2166" actId="6549"/>
          <ac:spMkLst>
            <pc:docMk/>
            <pc:sldMk cId="1280859528" sldId="324"/>
            <ac:spMk id="271" creationId="{00000000-0000-0000-0000-000000000000}"/>
          </ac:spMkLst>
        </pc:spChg>
        <pc:picChg chg="add del mod">
          <ac:chgData name="Eduard Eugenio Duarte Sepulveda" userId="d6757e78-5d77-4033-bc1e-7634d9cd1525" providerId="ADAL" clId="{5DF622DD-7543-4CD8-88CC-75EE5A4EC4CB}" dt="2023-06-04T00:39:41.633" v="2184"/>
          <ac:picMkLst>
            <pc:docMk/>
            <pc:sldMk cId="1280859528" sldId="324"/>
            <ac:picMk id="7" creationId="{A29FA298-73D1-38FD-42C2-03B5033029EC}"/>
          </ac:picMkLst>
        </pc:picChg>
        <pc:picChg chg="add del mod">
          <ac:chgData name="Eduard Eugenio Duarte Sepulveda" userId="d6757e78-5d77-4033-bc1e-7634d9cd1525" providerId="ADAL" clId="{5DF622DD-7543-4CD8-88CC-75EE5A4EC4CB}" dt="2023-06-04T00:39:41.633" v="2184"/>
          <ac:picMkLst>
            <pc:docMk/>
            <pc:sldMk cId="1280859528" sldId="324"/>
            <ac:picMk id="12" creationId="{30E352A6-5FC3-3920-19D8-8CAE3A154534}"/>
          </ac:picMkLst>
        </pc:picChg>
        <pc:picChg chg="add mod">
          <ac:chgData name="Eduard Eugenio Duarte Sepulveda" userId="d6757e78-5d77-4033-bc1e-7634d9cd1525" providerId="ADAL" clId="{5DF622DD-7543-4CD8-88CC-75EE5A4EC4CB}" dt="2023-06-04T00:39:49.919" v="2186" actId="1076"/>
          <ac:picMkLst>
            <pc:docMk/>
            <pc:sldMk cId="1280859528" sldId="324"/>
            <ac:picMk id="14" creationId="{83A124AB-4024-9AFA-7611-2A455163686B}"/>
          </ac:picMkLst>
        </pc:picChg>
        <pc:picChg chg="add mod">
          <ac:chgData name="Eduard Eugenio Duarte Sepulveda" userId="d6757e78-5d77-4033-bc1e-7634d9cd1525" providerId="ADAL" clId="{5DF622DD-7543-4CD8-88CC-75EE5A4EC4CB}" dt="2023-06-04T00:39:49.919" v="2186" actId="1076"/>
          <ac:picMkLst>
            <pc:docMk/>
            <pc:sldMk cId="1280859528" sldId="324"/>
            <ac:picMk id="16" creationId="{2D078050-C48D-1EBD-143C-C442CE45906A}"/>
          </ac:picMkLst>
        </pc:picChg>
        <pc:picChg chg="add del mod">
          <ac:chgData name="Eduard Eugenio Duarte Sepulveda" userId="d6757e78-5d77-4033-bc1e-7634d9cd1525" providerId="ADAL" clId="{5DF622DD-7543-4CD8-88CC-75EE5A4EC4CB}" dt="2023-06-04T00:40:54.999" v="2189" actId="478"/>
          <ac:picMkLst>
            <pc:docMk/>
            <pc:sldMk cId="1280859528" sldId="324"/>
            <ac:picMk id="1026" creationId="{59A6BB29-9CDA-EC9D-B44E-288EBB2CB161}"/>
          </ac:picMkLst>
        </pc:picChg>
      </pc:sldChg>
      <pc:sldChg chg="delSp modSp mod delDesignElem">
        <pc:chgData name="Eduard Eugenio Duarte Sepulveda" userId="d6757e78-5d77-4033-bc1e-7634d9cd1525" providerId="ADAL" clId="{5DF622DD-7543-4CD8-88CC-75EE5A4EC4CB}" dt="2023-06-04T00:41:49.284" v="2197" actId="1076"/>
        <pc:sldMkLst>
          <pc:docMk/>
          <pc:sldMk cId="2810944551" sldId="328"/>
        </pc:sldMkLst>
        <pc:spChg chg="mod">
          <ac:chgData name="Eduard Eugenio Duarte Sepulveda" userId="d6757e78-5d77-4033-bc1e-7634d9cd1525" providerId="ADAL" clId="{5DF622DD-7543-4CD8-88CC-75EE5A4EC4CB}" dt="2023-06-04T00:41:49.284" v="2197" actId="1076"/>
          <ac:spMkLst>
            <pc:docMk/>
            <pc:sldMk cId="2810944551" sldId="328"/>
            <ac:spMk id="2" creationId="{F993299F-3E8A-4BF7-9C3D-B9F22CF94C4E}"/>
          </ac:spMkLst>
        </pc:spChg>
        <pc:spChg chg="del">
          <ac:chgData name="Eduard Eugenio Duarte Sepulveda" userId="d6757e78-5d77-4033-bc1e-7634d9cd1525" providerId="ADAL" clId="{5DF622DD-7543-4CD8-88CC-75EE5A4EC4CB}" dt="2023-06-03T05:16:45.770" v="104"/>
          <ac:spMkLst>
            <pc:docMk/>
            <pc:sldMk cId="2810944551" sldId="328"/>
            <ac:spMk id="1031" creationId="{D1628877-E08F-4E76-A6D9-CAFB570DB8D3}"/>
          </ac:spMkLst>
        </pc:spChg>
        <pc:spChg chg="del">
          <ac:chgData name="Eduard Eugenio Duarte Sepulveda" userId="d6757e78-5d77-4033-bc1e-7634d9cd1525" providerId="ADAL" clId="{5DF622DD-7543-4CD8-88CC-75EE5A4EC4CB}" dt="2023-06-03T05:16:45.770" v="104"/>
          <ac:spMkLst>
            <pc:docMk/>
            <pc:sldMk cId="2810944551" sldId="328"/>
            <ac:spMk id="1033" creationId="{57587975-CDAC-4067-A9DD-FF1F73F8494E}"/>
          </ac:spMkLst>
        </pc:spChg>
      </pc:sldChg>
      <pc:sldChg chg="delSp modSp mod delDesignElem">
        <pc:chgData name="Eduard Eugenio Duarte Sepulveda" userId="d6757e78-5d77-4033-bc1e-7634d9cd1525" providerId="ADAL" clId="{5DF622DD-7543-4CD8-88CC-75EE5A4EC4CB}" dt="2023-06-04T05:48:05.065" v="6458" actId="20577"/>
        <pc:sldMkLst>
          <pc:docMk/>
          <pc:sldMk cId="766382387" sldId="336"/>
        </pc:sldMkLst>
        <pc:spChg chg="mod">
          <ac:chgData name="Eduard Eugenio Duarte Sepulveda" userId="d6757e78-5d77-4033-bc1e-7634d9cd1525" providerId="ADAL" clId="{5DF622DD-7543-4CD8-88CC-75EE5A4EC4CB}" dt="2023-06-04T05:48:05.065" v="6458" actId="20577"/>
          <ac:spMkLst>
            <pc:docMk/>
            <pc:sldMk cId="766382387" sldId="336"/>
            <ac:spMk id="2" creationId="{72110722-2775-4A70-8182-7C215D42C9B2}"/>
          </ac:spMkLst>
        </pc:spChg>
        <pc:spChg chg="del">
          <ac:chgData name="Eduard Eugenio Duarte Sepulveda" userId="d6757e78-5d77-4033-bc1e-7634d9cd1525" providerId="ADAL" clId="{5DF622DD-7543-4CD8-88CC-75EE5A4EC4CB}" dt="2023-06-03T05:16:45.770" v="104"/>
          <ac:spMkLst>
            <pc:docMk/>
            <pc:sldMk cId="766382387" sldId="336"/>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766382387" sldId="336"/>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766382387" sldId="336"/>
            <ac:spMk id="17" creationId="{87ACB9FA-C8E8-43F1-868B-D328ECFC31EC}"/>
          </ac:spMkLst>
        </pc:spChg>
        <pc:spChg chg="mod">
          <ac:chgData name="Eduard Eugenio Duarte Sepulveda" userId="d6757e78-5d77-4033-bc1e-7634d9cd1525" providerId="ADAL" clId="{5DF622DD-7543-4CD8-88CC-75EE5A4EC4CB}" dt="2023-06-03T20:16:18.696" v="1592" actId="20577"/>
          <ac:spMkLst>
            <pc:docMk/>
            <pc:sldMk cId="766382387" sldId="336"/>
            <ac:spMk id="28" creationId="{8D18A08F-ABF0-5180-E2AD-C995E8FC1F3D}"/>
          </ac:spMkLst>
        </pc:spChg>
      </pc:sldChg>
      <pc:sldChg chg="delSp del mod">
        <pc:chgData name="Eduard Eugenio Duarte Sepulveda" userId="d6757e78-5d77-4033-bc1e-7634d9cd1525" providerId="ADAL" clId="{5DF622DD-7543-4CD8-88CC-75EE5A4EC4CB}" dt="2023-06-04T00:41:16.772" v="2190" actId="47"/>
        <pc:sldMkLst>
          <pc:docMk/>
          <pc:sldMk cId="2321842164" sldId="340"/>
        </pc:sldMkLst>
        <pc:spChg chg="del">
          <ac:chgData name="Eduard Eugenio Duarte Sepulveda" userId="d6757e78-5d77-4033-bc1e-7634d9cd1525" providerId="ADAL" clId="{5DF622DD-7543-4CD8-88CC-75EE5A4EC4CB}" dt="2023-06-04T00:39:35.922" v="2182" actId="21"/>
          <ac:spMkLst>
            <pc:docMk/>
            <pc:sldMk cId="2321842164" sldId="340"/>
            <ac:spMk id="46" creationId="{C0B21760-1217-F747-F097-A6A4047F3737}"/>
          </ac:spMkLst>
        </pc:spChg>
        <pc:spChg chg="del">
          <ac:chgData name="Eduard Eugenio Duarte Sepulveda" userId="d6757e78-5d77-4033-bc1e-7634d9cd1525" providerId="ADAL" clId="{5DF622DD-7543-4CD8-88CC-75EE5A4EC4CB}" dt="2023-06-04T00:39:35.922" v="2182" actId="21"/>
          <ac:spMkLst>
            <pc:docMk/>
            <pc:sldMk cId="2321842164" sldId="340"/>
            <ac:spMk id="50" creationId="{EBE81B9E-6CBD-942A-01CA-D38A399E71E0}"/>
          </ac:spMkLst>
        </pc:spChg>
        <pc:picChg chg="del">
          <ac:chgData name="Eduard Eugenio Duarte Sepulveda" userId="d6757e78-5d77-4033-bc1e-7634d9cd1525" providerId="ADAL" clId="{5DF622DD-7543-4CD8-88CC-75EE5A4EC4CB}" dt="2023-06-04T00:39:35.922" v="2182" actId="21"/>
          <ac:picMkLst>
            <pc:docMk/>
            <pc:sldMk cId="2321842164" sldId="340"/>
            <ac:picMk id="45" creationId="{C9E85D23-706D-257D-48DA-FA03442B22B4}"/>
          </ac:picMkLst>
        </pc:picChg>
        <pc:picChg chg="del">
          <ac:chgData name="Eduard Eugenio Duarte Sepulveda" userId="d6757e78-5d77-4033-bc1e-7634d9cd1525" providerId="ADAL" clId="{5DF622DD-7543-4CD8-88CC-75EE5A4EC4CB}" dt="2023-06-04T00:39:35.922" v="2182" actId="21"/>
          <ac:picMkLst>
            <pc:docMk/>
            <pc:sldMk cId="2321842164" sldId="340"/>
            <ac:picMk id="49" creationId="{15D82F8D-A747-74DF-A162-8BD119197EAC}"/>
          </ac:picMkLst>
        </pc:picChg>
      </pc:sldChg>
      <pc:sldChg chg="delSp modSp mod delDesignElem">
        <pc:chgData name="Eduard Eugenio Duarte Sepulveda" userId="d6757e78-5d77-4033-bc1e-7634d9cd1525" providerId="ADAL" clId="{5DF622DD-7543-4CD8-88CC-75EE5A4EC4CB}" dt="2023-06-03T20:11:02.311" v="1458" actId="120"/>
        <pc:sldMkLst>
          <pc:docMk/>
          <pc:sldMk cId="2217636796" sldId="344"/>
        </pc:sldMkLst>
        <pc:spChg chg="mod">
          <ac:chgData name="Eduard Eugenio Duarte Sepulveda" userId="d6757e78-5d77-4033-bc1e-7634d9cd1525" providerId="ADAL" clId="{5DF622DD-7543-4CD8-88CC-75EE5A4EC4CB}" dt="2023-06-03T20:09:25.909" v="1453" actId="255"/>
          <ac:spMkLst>
            <pc:docMk/>
            <pc:sldMk cId="2217636796" sldId="344"/>
            <ac:spMk id="2" creationId="{72110722-2775-4A70-8182-7C215D42C9B2}"/>
          </ac:spMkLst>
        </pc:spChg>
        <pc:spChg chg="del">
          <ac:chgData name="Eduard Eugenio Duarte Sepulveda" userId="d6757e78-5d77-4033-bc1e-7634d9cd1525" providerId="ADAL" clId="{5DF622DD-7543-4CD8-88CC-75EE5A4EC4CB}" dt="2023-06-03T05:16:45.770" v="104"/>
          <ac:spMkLst>
            <pc:docMk/>
            <pc:sldMk cId="2217636796" sldId="344"/>
            <ac:spMk id="13" creationId="{0F9DE327-AEAE-44B2-8483-660A265AE3D5}"/>
          </ac:spMkLst>
        </pc:spChg>
        <pc:spChg chg="mod">
          <ac:chgData name="Eduard Eugenio Duarte Sepulveda" userId="d6757e78-5d77-4033-bc1e-7634d9cd1525" providerId="ADAL" clId="{5DF622DD-7543-4CD8-88CC-75EE5A4EC4CB}" dt="2023-06-03T20:10:54.700" v="1456" actId="120"/>
          <ac:spMkLst>
            <pc:docMk/>
            <pc:sldMk cId="2217636796" sldId="344"/>
            <ac:spMk id="14" creationId="{7E4DA7E3-9020-B010-FE8C-EF82CFF313D2}"/>
          </ac:spMkLst>
        </pc:spChg>
        <pc:spChg chg="del">
          <ac:chgData name="Eduard Eugenio Duarte Sepulveda" userId="d6757e78-5d77-4033-bc1e-7634d9cd1525" providerId="ADAL" clId="{5DF622DD-7543-4CD8-88CC-75EE5A4EC4CB}" dt="2023-06-03T05:16:45.770" v="104"/>
          <ac:spMkLst>
            <pc:docMk/>
            <pc:sldMk cId="2217636796" sldId="344"/>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2217636796" sldId="344"/>
            <ac:spMk id="17" creationId="{87ACB9FA-C8E8-43F1-868B-D328ECFC31EC}"/>
          </ac:spMkLst>
        </pc:spChg>
        <pc:spChg chg="mod">
          <ac:chgData name="Eduard Eugenio Duarte Sepulveda" userId="d6757e78-5d77-4033-bc1e-7634d9cd1525" providerId="ADAL" clId="{5DF622DD-7543-4CD8-88CC-75EE5A4EC4CB}" dt="2023-06-03T20:10:58.560" v="1457" actId="120"/>
          <ac:spMkLst>
            <pc:docMk/>
            <pc:sldMk cId="2217636796" sldId="344"/>
            <ac:spMk id="20" creationId="{506DDE55-EA75-4413-0328-7FB1C5F6597E}"/>
          </ac:spMkLst>
        </pc:spChg>
        <pc:spChg chg="mod">
          <ac:chgData name="Eduard Eugenio Duarte Sepulveda" userId="d6757e78-5d77-4033-bc1e-7634d9cd1525" providerId="ADAL" clId="{5DF622DD-7543-4CD8-88CC-75EE5A4EC4CB}" dt="2023-06-03T20:11:02.311" v="1458" actId="120"/>
          <ac:spMkLst>
            <pc:docMk/>
            <pc:sldMk cId="2217636796" sldId="344"/>
            <ac:spMk id="24" creationId="{263D9762-07C0-329B-CE9E-A2248742A313}"/>
          </ac:spMkLst>
        </pc:spChg>
        <pc:spChg chg="mod">
          <ac:chgData name="Eduard Eugenio Duarte Sepulveda" userId="d6757e78-5d77-4033-bc1e-7634d9cd1525" providerId="ADAL" clId="{5DF622DD-7543-4CD8-88CC-75EE5A4EC4CB}" dt="2023-06-03T20:10:49.884" v="1455" actId="120"/>
          <ac:spMkLst>
            <pc:docMk/>
            <pc:sldMk cId="2217636796" sldId="344"/>
            <ac:spMk id="26" creationId="{76AC018A-4FE5-70D0-B2AF-F0C4EE5D087A}"/>
          </ac:spMkLst>
        </pc:spChg>
      </pc:sldChg>
      <pc:sldChg chg="delSp modSp mod delDesignElem">
        <pc:chgData name="Eduard Eugenio Duarte Sepulveda" userId="d6757e78-5d77-4033-bc1e-7634d9cd1525" providerId="ADAL" clId="{5DF622DD-7543-4CD8-88CC-75EE5A4EC4CB}" dt="2023-06-04T00:45:41.229" v="2395" actId="20577"/>
        <pc:sldMkLst>
          <pc:docMk/>
          <pc:sldMk cId="3515436777" sldId="345"/>
        </pc:sldMkLst>
        <pc:spChg chg="mod">
          <ac:chgData name="Eduard Eugenio Duarte Sepulveda" userId="d6757e78-5d77-4033-bc1e-7634d9cd1525" providerId="ADAL" clId="{5DF622DD-7543-4CD8-88CC-75EE5A4EC4CB}" dt="2023-06-04T00:42:19.876" v="2199" actId="20577"/>
          <ac:spMkLst>
            <pc:docMk/>
            <pc:sldMk cId="3515436777" sldId="345"/>
            <ac:spMk id="2" creationId="{72110722-2775-4A70-8182-7C215D42C9B2}"/>
          </ac:spMkLst>
        </pc:spChg>
        <pc:spChg chg="del">
          <ac:chgData name="Eduard Eugenio Duarte Sepulveda" userId="d6757e78-5d77-4033-bc1e-7634d9cd1525" providerId="ADAL" clId="{5DF622DD-7543-4CD8-88CC-75EE5A4EC4CB}" dt="2023-06-03T05:16:45.770" v="104"/>
          <ac:spMkLst>
            <pc:docMk/>
            <pc:sldMk cId="3515436777" sldId="345"/>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3515436777" sldId="345"/>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3515436777" sldId="345"/>
            <ac:spMk id="17" creationId="{87ACB9FA-C8E8-43F1-868B-D328ECFC31EC}"/>
          </ac:spMkLst>
        </pc:spChg>
        <pc:spChg chg="mod">
          <ac:chgData name="Eduard Eugenio Duarte Sepulveda" userId="d6757e78-5d77-4033-bc1e-7634d9cd1525" providerId="ADAL" clId="{5DF622DD-7543-4CD8-88CC-75EE5A4EC4CB}" dt="2023-06-04T00:45:41.229" v="2395" actId="20577"/>
          <ac:spMkLst>
            <pc:docMk/>
            <pc:sldMk cId="3515436777" sldId="345"/>
            <ac:spMk id="20" creationId="{2AEE42AB-FDD9-4156-43EF-70228DA0496A}"/>
          </ac:spMkLst>
        </pc:spChg>
        <pc:graphicFrameChg chg="mod">
          <ac:chgData name="Eduard Eugenio Duarte Sepulveda" userId="d6757e78-5d77-4033-bc1e-7634d9cd1525" providerId="ADAL" clId="{5DF622DD-7543-4CD8-88CC-75EE5A4EC4CB}" dt="2023-06-04T00:43:32.734" v="2291" actId="20577"/>
          <ac:graphicFrameMkLst>
            <pc:docMk/>
            <pc:sldMk cId="3515436777" sldId="345"/>
            <ac:graphicFrameMk id="19" creationId="{0ED5E709-9ECA-FEE4-39DF-099B974FDD40}"/>
          </ac:graphicFrameMkLst>
        </pc:graphicFrameChg>
      </pc:sldChg>
      <pc:sldChg chg="delSp del delDesignElem">
        <pc:chgData name="Eduard Eugenio Duarte Sepulveda" userId="d6757e78-5d77-4033-bc1e-7634d9cd1525" providerId="ADAL" clId="{5DF622DD-7543-4CD8-88CC-75EE5A4EC4CB}" dt="2023-06-04T00:46:42.196" v="2396" actId="47"/>
        <pc:sldMkLst>
          <pc:docMk/>
          <pc:sldMk cId="1332651704" sldId="346"/>
        </pc:sldMkLst>
        <pc:spChg chg="del">
          <ac:chgData name="Eduard Eugenio Duarte Sepulveda" userId="d6757e78-5d77-4033-bc1e-7634d9cd1525" providerId="ADAL" clId="{5DF622DD-7543-4CD8-88CC-75EE5A4EC4CB}" dt="2023-06-03T05:16:45.770" v="104"/>
          <ac:spMkLst>
            <pc:docMk/>
            <pc:sldMk cId="1332651704" sldId="346"/>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1332651704" sldId="346"/>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1332651704" sldId="346"/>
            <ac:spMk id="17" creationId="{87ACB9FA-C8E8-43F1-868B-D328ECFC31EC}"/>
          </ac:spMkLst>
        </pc:spChg>
      </pc:sldChg>
      <pc:sldChg chg="delSp del delDesignElem">
        <pc:chgData name="Eduard Eugenio Duarte Sepulveda" userId="d6757e78-5d77-4033-bc1e-7634d9cd1525" providerId="ADAL" clId="{5DF622DD-7543-4CD8-88CC-75EE5A4EC4CB}" dt="2023-06-04T00:46:42.196" v="2396" actId="47"/>
        <pc:sldMkLst>
          <pc:docMk/>
          <pc:sldMk cId="1701305916" sldId="348"/>
        </pc:sldMkLst>
        <pc:spChg chg="del">
          <ac:chgData name="Eduard Eugenio Duarte Sepulveda" userId="d6757e78-5d77-4033-bc1e-7634d9cd1525" providerId="ADAL" clId="{5DF622DD-7543-4CD8-88CC-75EE5A4EC4CB}" dt="2023-06-03T05:16:45.770" v="104"/>
          <ac:spMkLst>
            <pc:docMk/>
            <pc:sldMk cId="1701305916" sldId="348"/>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1701305916" sldId="348"/>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1701305916" sldId="348"/>
            <ac:spMk id="17" creationId="{87ACB9FA-C8E8-43F1-868B-D328ECFC31EC}"/>
          </ac:spMkLst>
        </pc:spChg>
      </pc:sldChg>
      <pc:sldChg chg="delSp del delDesignElem">
        <pc:chgData name="Eduard Eugenio Duarte Sepulveda" userId="d6757e78-5d77-4033-bc1e-7634d9cd1525" providerId="ADAL" clId="{5DF622DD-7543-4CD8-88CC-75EE5A4EC4CB}" dt="2023-06-04T00:46:42.196" v="2396" actId="47"/>
        <pc:sldMkLst>
          <pc:docMk/>
          <pc:sldMk cId="4160392184" sldId="349"/>
        </pc:sldMkLst>
        <pc:spChg chg="del">
          <ac:chgData name="Eduard Eugenio Duarte Sepulveda" userId="d6757e78-5d77-4033-bc1e-7634d9cd1525" providerId="ADAL" clId="{5DF622DD-7543-4CD8-88CC-75EE5A4EC4CB}" dt="2023-06-03T05:16:45.770" v="104"/>
          <ac:spMkLst>
            <pc:docMk/>
            <pc:sldMk cId="4160392184" sldId="349"/>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4160392184" sldId="349"/>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4160392184" sldId="349"/>
            <ac:spMk id="17" creationId="{87ACB9FA-C8E8-43F1-868B-D328ECFC31EC}"/>
          </ac:spMkLst>
        </pc:spChg>
      </pc:sldChg>
      <pc:sldChg chg="delSp del delDesignElem">
        <pc:chgData name="Eduard Eugenio Duarte Sepulveda" userId="d6757e78-5d77-4033-bc1e-7634d9cd1525" providerId="ADAL" clId="{5DF622DD-7543-4CD8-88CC-75EE5A4EC4CB}" dt="2023-06-04T00:46:42.196" v="2396" actId="47"/>
        <pc:sldMkLst>
          <pc:docMk/>
          <pc:sldMk cId="1747004196" sldId="351"/>
        </pc:sldMkLst>
        <pc:spChg chg="del">
          <ac:chgData name="Eduard Eugenio Duarte Sepulveda" userId="d6757e78-5d77-4033-bc1e-7634d9cd1525" providerId="ADAL" clId="{5DF622DD-7543-4CD8-88CC-75EE5A4EC4CB}" dt="2023-06-03T05:16:45.770" v="104"/>
          <ac:spMkLst>
            <pc:docMk/>
            <pc:sldMk cId="1747004196" sldId="351"/>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1747004196" sldId="351"/>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1747004196" sldId="351"/>
            <ac:spMk id="17" creationId="{87ACB9FA-C8E8-43F1-868B-D328ECFC31EC}"/>
          </ac:spMkLst>
        </pc:spChg>
      </pc:sldChg>
      <pc:sldChg chg="delSp del delDesignElem">
        <pc:chgData name="Eduard Eugenio Duarte Sepulveda" userId="d6757e78-5d77-4033-bc1e-7634d9cd1525" providerId="ADAL" clId="{5DF622DD-7543-4CD8-88CC-75EE5A4EC4CB}" dt="2023-06-04T00:46:42.196" v="2396" actId="47"/>
        <pc:sldMkLst>
          <pc:docMk/>
          <pc:sldMk cId="3958833172" sldId="353"/>
        </pc:sldMkLst>
        <pc:spChg chg="del">
          <ac:chgData name="Eduard Eugenio Duarte Sepulveda" userId="d6757e78-5d77-4033-bc1e-7634d9cd1525" providerId="ADAL" clId="{5DF622DD-7543-4CD8-88CC-75EE5A4EC4CB}" dt="2023-06-03T05:16:45.770" v="104"/>
          <ac:spMkLst>
            <pc:docMk/>
            <pc:sldMk cId="3958833172" sldId="353"/>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3958833172" sldId="353"/>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3958833172" sldId="353"/>
            <ac:spMk id="17" creationId="{87ACB9FA-C8E8-43F1-868B-D328ECFC31EC}"/>
          </ac:spMkLst>
        </pc:spChg>
      </pc:sldChg>
      <pc:sldChg chg="delSp del delDesignElem">
        <pc:chgData name="Eduard Eugenio Duarte Sepulveda" userId="d6757e78-5d77-4033-bc1e-7634d9cd1525" providerId="ADAL" clId="{5DF622DD-7543-4CD8-88CC-75EE5A4EC4CB}" dt="2023-06-04T00:46:42.196" v="2396" actId="47"/>
        <pc:sldMkLst>
          <pc:docMk/>
          <pc:sldMk cId="4289556671" sldId="354"/>
        </pc:sldMkLst>
        <pc:spChg chg="del">
          <ac:chgData name="Eduard Eugenio Duarte Sepulveda" userId="d6757e78-5d77-4033-bc1e-7634d9cd1525" providerId="ADAL" clId="{5DF622DD-7543-4CD8-88CC-75EE5A4EC4CB}" dt="2023-06-03T05:16:45.770" v="104"/>
          <ac:spMkLst>
            <pc:docMk/>
            <pc:sldMk cId="4289556671" sldId="354"/>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4289556671" sldId="354"/>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4289556671" sldId="354"/>
            <ac:spMk id="17" creationId="{87ACB9FA-C8E8-43F1-868B-D328ECFC31EC}"/>
          </ac:spMkLst>
        </pc:spChg>
      </pc:sldChg>
      <pc:sldChg chg="delSp del delDesignElem">
        <pc:chgData name="Eduard Eugenio Duarte Sepulveda" userId="d6757e78-5d77-4033-bc1e-7634d9cd1525" providerId="ADAL" clId="{5DF622DD-7543-4CD8-88CC-75EE5A4EC4CB}" dt="2023-06-04T00:46:42.196" v="2396" actId="47"/>
        <pc:sldMkLst>
          <pc:docMk/>
          <pc:sldMk cId="2566650081" sldId="355"/>
        </pc:sldMkLst>
        <pc:spChg chg="del">
          <ac:chgData name="Eduard Eugenio Duarte Sepulveda" userId="d6757e78-5d77-4033-bc1e-7634d9cd1525" providerId="ADAL" clId="{5DF622DD-7543-4CD8-88CC-75EE5A4EC4CB}" dt="2023-06-03T05:16:45.770" v="104"/>
          <ac:spMkLst>
            <pc:docMk/>
            <pc:sldMk cId="2566650081" sldId="355"/>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2566650081" sldId="355"/>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2566650081" sldId="355"/>
            <ac:spMk id="17" creationId="{87ACB9FA-C8E8-43F1-868B-D328ECFC31EC}"/>
          </ac:spMkLst>
        </pc:spChg>
      </pc:sldChg>
      <pc:sldChg chg="delSp del delDesignElem">
        <pc:chgData name="Eduard Eugenio Duarte Sepulveda" userId="d6757e78-5d77-4033-bc1e-7634d9cd1525" providerId="ADAL" clId="{5DF622DD-7543-4CD8-88CC-75EE5A4EC4CB}" dt="2023-06-04T00:46:42.196" v="2396" actId="47"/>
        <pc:sldMkLst>
          <pc:docMk/>
          <pc:sldMk cId="891181972" sldId="356"/>
        </pc:sldMkLst>
        <pc:spChg chg="del">
          <ac:chgData name="Eduard Eugenio Duarte Sepulveda" userId="d6757e78-5d77-4033-bc1e-7634d9cd1525" providerId="ADAL" clId="{5DF622DD-7543-4CD8-88CC-75EE5A4EC4CB}" dt="2023-06-03T05:16:45.770" v="104"/>
          <ac:spMkLst>
            <pc:docMk/>
            <pc:sldMk cId="891181972" sldId="356"/>
            <ac:spMk id="13" creationId="{0F9DE327-AEAE-44B2-8483-660A265AE3D5}"/>
          </ac:spMkLst>
        </pc:spChg>
        <pc:spChg chg="del">
          <ac:chgData name="Eduard Eugenio Duarte Sepulveda" userId="d6757e78-5d77-4033-bc1e-7634d9cd1525" providerId="ADAL" clId="{5DF622DD-7543-4CD8-88CC-75EE5A4EC4CB}" dt="2023-06-03T05:16:45.770" v="104"/>
          <ac:spMkLst>
            <pc:docMk/>
            <pc:sldMk cId="891181972" sldId="356"/>
            <ac:spMk id="15" creationId="{C1492CA2-7E37-4577-8E02-1E79AE7EED79}"/>
          </ac:spMkLst>
        </pc:spChg>
        <pc:spChg chg="del">
          <ac:chgData name="Eduard Eugenio Duarte Sepulveda" userId="d6757e78-5d77-4033-bc1e-7634d9cd1525" providerId="ADAL" clId="{5DF622DD-7543-4CD8-88CC-75EE5A4EC4CB}" dt="2023-06-03T05:16:45.770" v="104"/>
          <ac:spMkLst>
            <pc:docMk/>
            <pc:sldMk cId="891181972" sldId="356"/>
            <ac:spMk id="17" creationId="{87ACB9FA-C8E8-43F1-868B-D328ECFC31EC}"/>
          </ac:spMkLst>
        </pc:spChg>
      </pc:sldChg>
      <pc:sldChg chg="delSp modSp mod delDesignElem">
        <pc:chgData name="Eduard Eugenio Duarte Sepulveda" userId="d6757e78-5d77-4033-bc1e-7634d9cd1525" providerId="ADAL" clId="{5DF622DD-7543-4CD8-88CC-75EE5A4EC4CB}" dt="2023-06-04T02:20:41.813" v="2558" actId="20577"/>
        <pc:sldMkLst>
          <pc:docMk/>
          <pc:sldMk cId="792558552" sldId="357"/>
        </pc:sldMkLst>
        <pc:spChg chg="mod">
          <ac:chgData name="Eduard Eugenio Duarte Sepulveda" userId="d6757e78-5d77-4033-bc1e-7634d9cd1525" providerId="ADAL" clId="{5DF622DD-7543-4CD8-88CC-75EE5A4EC4CB}" dt="2023-06-04T02:20:41.813" v="2558" actId="20577"/>
          <ac:spMkLst>
            <pc:docMk/>
            <pc:sldMk cId="792558552" sldId="357"/>
            <ac:spMk id="2" creationId="{F993299F-3E8A-4BF7-9C3D-B9F22CF94C4E}"/>
          </ac:spMkLst>
        </pc:spChg>
        <pc:spChg chg="del">
          <ac:chgData name="Eduard Eugenio Duarte Sepulveda" userId="d6757e78-5d77-4033-bc1e-7634d9cd1525" providerId="ADAL" clId="{5DF622DD-7543-4CD8-88CC-75EE5A4EC4CB}" dt="2023-06-03T05:16:45.770" v="104"/>
          <ac:spMkLst>
            <pc:docMk/>
            <pc:sldMk cId="792558552" sldId="357"/>
            <ac:spMk id="1031" creationId="{D1628877-E08F-4E76-A6D9-CAFB570DB8D3}"/>
          </ac:spMkLst>
        </pc:spChg>
        <pc:spChg chg="del">
          <ac:chgData name="Eduard Eugenio Duarte Sepulveda" userId="d6757e78-5d77-4033-bc1e-7634d9cd1525" providerId="ADAL" clId="{5DF622DD-7543-4CD8-88CC-75EE5A4EC4CB}" dt="2023-06-03T05:16:45.770" v="104"/>
          <ac:spMkLst>
            <pc:docMk/>
            <pc:sldMk cId="792558552" sldId="357"/>
            <ac:spMk id="1033" creationId="{57587975-CDAC-4067-A9DD-FF1F73F8494E}"/>
          </ac:spMkLst>
        </pc:spChg>
      </pc:sldChg>
      <pc:sldChg chg="del">
        <pc:chgData name="Eduard Eugenio Duarte Sepulveda" userId="d6757e78-5d77-4033-bc1e-7634d9cd1525" providerId="ADAL" clId="{5DF622DD-7543-4CD8-88CC-75EE5A4EC4CB}" dt="2023-06-04T00:46:53.564" v="2397" actId="47"/>
        <pc:sldMkLst>
          <pc:docMk/>
          <pc:sldMk cId="4015063117" sldId="362"/>
        </pc:sldMkLst>
      </pc:sldChg>
      <pc:sldChg chg="del">
        <pc:chgData name="Eduard Eugenio Duarte Sepulveda" userId="d6757e78-5d77-4033-bc1e-7634d9cd1525" providerId="ADAL" clId="{5DF622DD-7543-4CD8-88CC-75EE5A4EC4CB}" dt="2023-06-04T00:46:53.564" v="2397" actId="47"/>
        <pc:sldMkLst>
          <pc:docMk/>
          <pc:sldMk cId="3227892148" sldId="365"/>
        </pc:sldMkLst>
      </pc:sldChg>
      <pc:sldChg chg="modSp mod">
        <pc:chgData name="Eduard Eugenio Duarte Sepulveda" userId="d6757e78-5d77-4033-bc1e-7634d9cd1525" providerId="ADAL" clId="{5DF622DD-7543-4CD8-88CC-75EE5A4EC4CB}" dt="2023-06-04T00:47:17.818" v="2414" actId="1076"/>
        <pc:sldMkLst>
          <pc:docMk/>
          <pc:sldMk cId="1426247789" sldId="367"/>
        </pc:sldMkLst>
        <pc:spChg chg="mod">
          <ac:chgData name="Eduard Eugenio Duarte Sepulveda" userId="d6757e78-5d77-4033-bc1e-7634d9cd1525" providerId="ADAL" clId="{5DF622DD-7543-4CD8-88CC-75EE5A4EC4CB}" dt="2023-06-04T00:47:17.818" v="2414" actId="1076"/>
          <ac:spMkLst>
            <pc:docMk/>
            <pc:sldMk cId="1426247789" sldId="367"/>
            <ac:spMk id="3" creationId="{B277B05D-4F43-7052-5FA4-E3115466D98A}"/>
          </ac:spMkLst>
        </pc:spChg>
        <pc:spChg chg="mod">
          <ac:chgData name="Eduard Eugenio Duarte Sepulveda" userId="d6757e78-5d77-4033-bc1e-7634d9cd1525" providerId="ADAL" clId="{5DF622DD-7543-4CD8-88CC-75EE5A4EC4CB}" dt="2023-06-04T00:47:10.253" v="2413" actId="20577"/>
          <ac:spMkLst>
            <pc:docMk/>
            <pc:sldMk cId="1426247789" sldId="367"/>
            <ac:spMk id="43" creationId="{00000000-0000-0000-0000-000000000000}"/>
          </ac:spMkLst>
        </pc:spChg>
      </pc:sldChg>
      <pc:sldChg chg="del">
        <pc:chgData name="Eduard Eugenio Duarte Sepulveda" userId="d6757e78-5d77-4033-bc1e-7634d9cd1525" providerId="ADAL" clId="{5DF622DD-7543-4CD8-88CC-75EE5A4EC4CB}" dt="2023-06-04T00:48:34.804" v="2416" actId="47"/>
        <pc:sldMkLst>
          <pc:docMk/>
          <pc:sldMk cId="19216225" sldId="368"/>
        </pc:sldMkLst>
      </pc:sldChg>
      <pc:sldChg chg="del">
        <pc:chgData name="Eduard Eugenio Duarte Sepulveda" userId="d6757e78-5d77-4033-bc1e-7634d9cd1525" providerId="ADAL" clId="{5DF622DD-7543-4CD8-88CC-75EE5A4EC4CB}" dt="2023-06-04T00:48:10.293" v="2415" actId="47"/>
        <pc:sldMkLst>
          <pc:docMk/>
          <pc:sldMk cId="349104398" sldId="369"/>
        </pc:sldMkLst>
      </pc:sldChg>
      <pc:sldChg chg="modSp mod">
        <pc:chgData name="Eduard Eugenio Duarte Sepulveda" userId="d6757e78-5d77-4033-bc1e-7634d9cd1525" providerId="ADAL" clId="{5DF622DD-7543-4CD8-88CC-75EE5A4EC4CB}" dt="2023-06-03T05:17:35.450" v="118" actId="27636"/>
        <pc:sldMkLst>
          <pc:docMk/>
          <pc:sldMk cId="1788449467" sldId="371"/>
        </pc:sldMkLst>
        <pc:spChg chg="mod">
          <ac:chgData name="Eduard Eugenio Duarte Sepulveda" userId="d6757e78-5d77-4033-bc1e-7634d9cd1525" providerId="ADAL" clId="{5DF622DD-7543-4CD8-88CC-75EE5A4EC4CB}" dt="2023-06-03T05:17:35.450" v="118" actId="27636"/>
          <ac:spMkLst>
            <pc:docMk/>
            <pc:sldMk cId="1788449467" sldId="371"/>
            <ac:spMk id="5" creationId="{8A4F15F2-B14D-F383-81E3-C70098D9D39E}"/>
          </ac:spMkLst>
        </pc:spChg>
      </pc:sldChg>
      <pc:sldChg chg="modSp del mod">
        <pc:chgData name="Eduard Eugenio Duarte Sepulveda" userId="d6757e78-5d77-4033-bc1e-7634d9cd1525" providerId="ADAL" clId="{5DF622DD-7543-4CD8-88CC-75EE5A4EC4CB}" dt="2023-06-04T00:48:10.293" v="2415" actId="47"/>
        <pc:sldMkLst>
          <pc:docMk/>
          <pc:sldMk cId="2528555462" sldId="372"/>
        </pc:sldMkLst>
        <pc:spChg chg="mod">
          <ac:chgData name="Eduard Eugenio Duarte Sepulveda" userId="d6757e78-5d77-4033-bc1e-7634d9cd1525" providerId="ADAL" clId="{5DF622DD-7543-4CD8-88CC-75EE5A4EC4CB}" dt="2023-06-03T05:17:35.450" v="117" actId="27636"/>
          <ac:spMkLst>
            <pc:docMk/>
            <pc:sldMk cId="2528555462" sldId="372"/>
            <ac:spMk id="5" creationId="{8A4F15F2-B14D-F383-81E3-C70098D9D39E}"/>
          </ac:spMkLst>
        </pc:spChg>
      </pc:sldChg>
      <pc:sldChg chg="modSp mod">
        <pc:chgData name="Eduard Eugenio Duarte Sepulveda" userId="d6757e78-5d77-4033-bc1e-7634d9cd1525" providerId="ADAL" clId="{5DF622DD-7543-4CD8-88CC-75EE5A4EC4CB}" dt="2023-06-04T00:48:56.392" v="2417" actId="20577"/>
        <pc:sldMkLst>
          <pc:docMk/>
          <pc:sldMk cId="4069699740" sldId="373"/>
        </pc:sldMkLst>
        <pc:spChg chg="mod">
          <ac:chgData name="Eduard Eugenio Duarte Sepulveda" userId="d6757e78-5d77-4033-bc1e-7634d9cd1525" providerId="ADAL" clId="{5DF622DD-7543-4CD8-88CC-75EE5A4EC4CB}" dt="2023-06-03T05:17:35.478" v="119" actId="27636"/>
          <ac:spMkLst>
            <pc:docMk/>
            <pc:sldMk cId="4069699740" sldId="373"/>
            <ac:spMk id="5" creationId="{8A4F15F2-B14D-F383-81E3-C70098D9D39E}"/>
          </ac:spMkLst>
        </pc:spChg>
        <pc:spChg chg="mod">
          <ac:chgData name="Eduard Eugenio Duarte Sepulveda" userId="d6757e78-5d77-4033-bc1e-7634d9cd1525" providerId="ADAL" clId="{5DF622DD-7543-4CD8-88CC-75EE5A4EC4CB}" dt="2023-06-04T00:48:56.392" v="2417" actId="20577"/>
          <ac:spMkLst>
            <pc:docMk/>
            <pc:sldMk cId="4069699740" sldId="373"/>
            <ac:spMk id="43" creationId="{00000000-0000-0000-0000-000000000000}"/>
          </ac:spMkLst>
        </pc:spChg>
      </pc:sldChg>
      <pc:sldChg chg="modSp mod">
        <pc:chgData name="Eduard Eugenio Duarte Sepulveda" userId="d6757e78-5d77-4033-bc1e-7634d9cd1525" providerId="ADAL" clId="{5DF622DD-7543-4CD8-88CC-75EE5A4EC4CB}" dt="2023-06-04T02:06:32.798" v="2449" actId="20577"/>
        <pc:sldMkLst>
          <pc:docMk/>
          <pc:sldMk cId="2897807698" sldId="374"/>
        </pc:sldMkLst>
        <pc:spChg chg="mod">
          <ac:chgData name="Eduard Eugenio Duarte Sepulveda" userId="d6757e78-5d77-4033-bc1e-7634d9cd1525" providerId="ADAL" clId="{5DF622DD-7543-4CD8-88CC-75EE5A4EC4CB}" dt="2023-06-03T05:17:35.494" v="120" actId="27636"/>
          <ac:spMkLst>
            <pc:docMk/>
            <pc:sldMk cId="2897807698" sldId="374"/>
            <ac:spMk id="5" creationId="{8A4F15F2-B14D-F383-81E3-C70098D9D39E}"/>
          </ac:spMkLst>
        </pc:spChg>
        <pc:spChg chg="mod">
          <ac:chgData name="Eduard Eugenio Duarte Sepulveda" userId="d6757e78-5d77-4033-bc1e-7634d9cd1525" providerId="ADAL" clId="{5DF622DD-7543-4CD8-88CC-75EE5A4EC4CB}" dt="2023-06-04T02:06:32.798" v="2449" actId="20577"/>
          <ac:spMkLst>
            <pc:docMk/>
            <pc:sldMk cId="2897807698" sldId="374"/>
            <ac:spMk id="43" creationId="{00000000-0000-0000-0000-000000000000}"/>
          </ac:spMkLst>
        </pc:spChg>
      </pc:sldChg>
      <pc:sldChg chg="modSp del mod">
        <pc:chgData name="Eduard Eugenio Duarte Sepulveda" userId="d6757e78-5d77-4033-bc1e-7634d9cd1525" providerId="ADAL" clId="{5DF622DD-7543-4CD8-88CC-75EE5A4EC4CB}" dt="2023-06-04T00:49:06.065" v="2418" actId="47"/>
        <pc:sldMkLst>
          <pc:docMk/>
          <pc:sldMk cId="4107775723" sldId="375"/>
        </pc:sldMkLst>
        <pc:spChg chg="mod">
          <ac:chgData name="Eduard Eugenio Duarte Sepulveda" userId="d6757e78-5d77-4033-bc1e-7634d9cd1525" providerId="ADAL" clId="{5DF622DD-7543-4CD8-88CC-75EE5A4EC4CB}" dt="2023-06-03T05:17:35.509" v="121" actId="27636"/>
          <ac:spMkLst>
            <pc:docMk/>
            <pc:sldMk cId="4107775723" sldId="375"/>
            <ac:spMk id="5" creationId="{8A4F15F2-B14D-F383-81E3-C70098D9D39E}"/>
          </ac:spMkLst>
        </pc:spChg>
      </pc:sldChg>
      <pc:sldChg chg="del">
        <pc:chgData name="Eduard Eugenio Duarte Sepulveda" userId="d6757e78-5d77-4033-bc1e-7634d9cd1525" providerId="ADAL" clId="{5DF622DD-7543-4CD8-88CC-75EE5A4EC4CB}" dt="2023-06-04T00:49:17.607" v="2419" actId="47"/>
        <pc:sldMkLst>
          <pc:docMk/>
          <pc:sldMk cId="1088675769" sldId="376"/>
        </pc:sldMkLst>
      </pc:sldChg>
      <pc:sldChg chg="add">
        <pc:chgData name="Eduard Eugenio Duarte Sepulveda" userId="d6757e78-5d77-4033-bc1e-7634d9cd1525" providerId="ADAL" clId="{5DF622DD-7543-4CD8-88CC-75EE5A4EC4CB}" dt="2023-06-04T02:17:11.544" v="2450"/>
        <pc:sldMkLst>
          <pc:docMk/>
          <pc:sldMk cId="3053829060" sldId="376"/>
        </pc:sldMkLst>
      </pc:sldChg>
      <pc:sldChg chg="del">
        <pc:chgData name="Eduard Eugenio Duarte Sepulveda" userId="d6757e78-5d77-4033-bc1e-7634d9cd1525" providerId="ADAL" clId="{5DF622DD-7543-4CD8-88CC-75EE5A4EC4CB}" dt="2023-06-04T00:49:17.607" v="2419" actId="47"/>
        <pc:sldMkLst>
          <pc:docMk/>
          <pc:sldMk cId="1091095860" sldId="377"/>
        </pc:sldMkLst>
      </pc:sldChg>
      <pc:sldChg chg="add">
        <pc:chgData name="Eduard Eugenio Duarte Sepulveda" userId="d6757e78-5d77-4033-bc1e-7634d9cd1525" providerId="ADAL" clId="{5DF622DD-7543-4CD8-88CC-75EE5A4EC4CB}" dt="2023-06-04T02:17:11.544" v="2450"/>
        <pc:sldMkLst>
          <pc:docMk/>
          <pc:sldMk cId="4152345853" sldId="378"/>
        </pc:sldMkLst>
      </pc:sldChg>
      <pc:sldChg chg="del">
        <pc:chgData name="Eduard Eugenio Duarte Sepulveda" userId="d6757e78-5d77-4033-bc1e-7634d9cd1525" providerId="ADAL" clId="{5DF622DD-7543-4CD8-88CC-75EE5A4EC4CB}" dt="2023-06-04T00:49:17.607" v="2419" actId="47"/>
        <pc:sldMkLst>
          <pc:docMk/>
          <pc:sldMk cId="3229314956" sldId="379"/>
        </pc:sldMkLst>
      </pc:sldChg>
      <pc:sldChg chg="del">
        <pc:chgData name="Eduard Eugenio Duarte Sepulveda" userId="d6757e78-5d77-4033-bc1e-7634d9cd1525" providerId="ADAL" clId="{5DF622DD-7543-4CD8-88CC-75EE5A4EC4CB}" dt="2023-06-04T00:49:17.607" v="2419" actId="47"/>
        <pc:sldMkLst>
          <pc:docMk/>
          <pc:sldMk cId="3276995560" sldId="380"/>
        </pc:sldMkLst>
      </pc:sldChg>
      <pc:sldChg chg="del">
        <pc:chgData name="Eduard Eugenio Duarte Sepulveda" userId="d6757e78-5d77-4033-bc1e-7634d9cd1525" providerId="ADAL" clId="{5DF622DD-7543-4CD8-88CC-75EE5A4EC4CB}" dt="2023-06-04T00:49:17.607" v="2419" actId="47"/>
        <pc:sldMkLst>
          <pc:docMk/>
          <pc:sldMk cId="2057974174" sldId="381"/>
        </pc:sldMkLst>
      </pc:sldChg>
      <pc:sldChg chg="del">
        <pc:chgData name="Eduard Eugenio Duarte Sepulveda" userId="d6757e78-5d77-4033-bc1e-7634d9cd1525" providerId="ADAL" clId="{5DF622DD-7543-4CD8-88CC-75EE5A4EC4CB}" dt="2023-06-04T00:49:17.607" v="2419" actId="47"/>
        <pc:sldMkLst>
          <pc:docMk/>
          <pc:sldMk cId="227039250" sldId="382"/>
        </pc:sldMkLst>
      </pc:sldChg>
      <pc:sldChg chg="del">
        <pc:chgData name="Eduard Eugenio Duarte Sepulveda" userId="d6757e78-5d77-4033-bc1e-7634d9cd1525" providerId="ADAL" clId="{5DF622DD-7543-4CD8-88CC-75EE5A4EC4CB}" dt="2023-06-04T00:49:17.607" v="2419" actId="47"/>
        <pc:sldMkLst>
          <pc:docMk/>
          <pc:sldMk cId="4102078299" sldId="383"/>
        </pc:sldMkLst>
      </pc:sldChg>
      <pc:sldChg chg="del">
        <pc:chgData name="Eduard Eugenio Duarte Sepulveda" userId="d6757e78-5d77-4033-bc1e-7634d9cd1525" providerId="ADAL" clId="{5DF622DD-7543-4CD8-88CC-75EE5A4EC4CB}" dt="2023-06-04T00:49:17.607" v="2419" actId="47"/>
        <pc:sldMkLst>
          <pc:docMk/>
          <pc:sldMk cId="1473135782" sldId="384"/>
        </pc:sldMkLst>
      </pc:sldChg>
      <pc:sldChg chg="del">
        <pc:chgData name="Eduard Eugenio Duarte Sepulveda" userId="d6757e78-5d77-4033-bc1e-7634d9cd1525" providerId="ADAL" clId="{5DF622DD-7543-4CD8-88CC-75EE5A4EC4CB}" dt="2023-06-04T00:49:17.607" v="2419" actId="47"/>
        <pc:sldMkLst>
          <pc:docMk/>
          <pc:sldMk cId="385069287" sldId="385"/>
        </pc:sldMkLst>
      </pc:sldChg>
      <pc:sldChg chg="del">
        <pc:chgData name="Eduard Eugenio Duarte Sepulveda" userId="d6757e78-5d77-4033-bc1e-7634d9cd1525" providerId="ADAL" clId="{5DF622DD-7543-4CD8-88CC-75EE5A4EC4CB}" dt="2023-06-04T00:49:17.607" v="2419" actId="47"/>
        <pc:sldMkLst>
          <pc:docMk/>
          <pc:sldMk cId="4054654455" sldId="386"/>
        </pc:sldMkLst>
      </pc:sldChg>
      <pc:sldChg chg="del">
        <pc:chgData name="Eduard Eugenio Duarte Sepulveda" userId="d6757e78-5d77-4033-bc1e-7634d9cd1525" providerId="ADAL" clId="{5DF622DD-7543-4CD8-88CC-75EE5A4EC4CB}" dt="2023-06-04T00:49:17.607" v="2419" actId="47"/>
        <pc:sldMkLst>
          <pc:docMk/>
          <pc:sldMk cId="3599394733" sldId="387"/>
        </pc:sldMkLst>
      </pc:sldChg>
      <pc:sldChg chg="addSp modSp new del mod">
        <pc:chgData name="Eduard Eugenio Duarte Sepulveda" userId="d6757e78-5d77-4033-bc1e-7634d9cd1525" providerId="ADAL" clId="{5DF622DD-7543-4CD8-88CC-75EE5A4EC4CB}" dt="2023-06-04T05:28:18.115" v="5688" actId="47"/>
        <pc:sldMkLst>
          <pc:docMk/>
          <pc:sldMk cId="2506315140" sldId="388"/>
        </pc:sldMkLst>
        <pc:spChg chg="mod">
          <ac:chgData name="Eduard Eugenio Duarte Sepulveda" userId="d6757e78-5d77-4033-bc1e-7634d9cd1525" providerId="ADAL" clId="{5DF622DD-7543-4CD8-88CC-75EE5A4EC4CB}" dt="2023-06-04T03:36:18.424" v="2707" actId="313"/>
          <ac:spMkLst>
            <pc:docMk/>
            <pc:sldMk cId="2506315140" sldId="388"/>
            <ac:spMk id="2" creationId="{7A1ADE96-79DF-7077-A849-8FA98F494870}"/>
          </ac:spMkLst>
        </pc:spChg>
        <pc:spChg chg="add mod">
          <ac:chgData name="Eduard Eugenio Duarte Sepulveda" userId="d6757e78-5d77-4033-bc1e-7634d9cd1525" providerId="ADAL" clId="{5DF622DD-7543-4CD8-88CC-75EE5A4EC4CB}" dt="2023-06-04T04:05:32.341" v="4247" actId="20577"/>
          <ac:spMkLst>
            <pc:docMk/>
            <pc:sldMk cId="2506315140" sldId="388"/>
            <ac:spMk id="3" creationId="{A84A8C78-3EA9-E603-8911-926DE91FB6B3}"/>
          </ac:spMkLst>
        </pc:spChg>
      </pc:sldChg>
      <pc:sldChg chg="modSp add del">
        <pc:chgData name="Eduard Eugenio Duarte Sepulveda" userId="d6757e78-5d77-4033-bc1e-7634d9cd1525" providerId="ADAL" clId="{5DF622DD-7543-4CD8-88CC-75EE5A4EC4CB}" dt="2023-06-04T05:28:28.946" v="5689" actId="47"/>
        <pc:sldMkLst>
          <pc:docMk/>
          <pc:sldMk cId="4274798624" sldId="389"/>
        </pc:sldMkLst>
        <pc:spChg chg="mod">
          <ac:chgData name="Eduard Eugenio Duarte Sepulveda" userId="d6757e78-5d77-4033-bc1e-7634d9cd1525" providerId="ADAL" clId="{5DF622DD-7543-4CD8-88CC-75EE5A4EC4CB}" dt="2023-06-03T05:17:35.256" v="112"/>
          <ac:spMkLst>
            <pc:docMk/>
            <pc:sldMk cId="4274798624" sldId="389"/>
            <ac:spMk id="2" creationId="{28492750-E12D-4995-ABCB-5BB846060890}"/>
          </ac:spMkLst>
        </pc:spChg>
        <pc:graphicFrameChg chg="mod">
          <ac:chgData name="Eduard Eugenio Duarte Sepulveda" userId="d6757e78-5d77-4033-bc1e-7634d9cd1525" providerId="ADAL" clId="{5DF622DD-7543-4CD8-88CC-75EE5A4EC4CB}" dt="2023-06-03T05:16:45.770" v="104"/>
          <ac:graphicFrameMkLst>
            <pc:docMk/>
            <pc:sldMk cId="4274798624" sldId="389"/>
            <ac:graphicFrameMk id="4" creationId="{F5DF3745-CCEE-4BD3-9E49-A25F9124ACF6}"/>
          </ac:graphicFrameMkLst>
        </pc:graphicFrameChg>
      </pc:sldChg>
      <pc:sldChg chg="addSp delSp modSp add del mod">
        <pc:chgData name="Eduard Eugenio Duarte Sepulveda" userId="d6757e78-5d77-4033-bc1e-7634d9cd1525" providerId="ADAL" clId="{5DF622DD-7543-4CD8-88CC-75EE5A4EC4CB}" dt="2023-06-04T05:09:23.660" v="5443" actId="47"/>
        <pc:sldMkLst>
          <pc:docMk/>
          <pc:sldMk cId="3028011611" sldId="474"/>
        </pc:sldMkLst>
        <pc:spChg chg="del mod">
          <ac:chgData name="Eduard Eugenio Duarte Sepulveda" userId="d6757e78-5d77-4033-bc1e-7634d9cd1525" providerId="ADAL" clId="{5DF622DD-7543-4CD8-88CC-75EE5A4EC4CB}" dt="2023-06-04T05:08:21.405" v="5434" actId="478"/>
          <ac:spMkLst>
            <pc:docMk/>
            <pc:sldMk cId="3028011611" sldId="474"/>
            <ac:spMk id="6" creationId="{775D1907-A04B-0052-2A8A-D0A847D2A841}"/>
          </ac:spMkLst>
        </pc:spChg>
        <pc:spChg chg="del">
          <ac:chgData name="Eduard Eugenio Duarte Sepulveda" userId="d6757e78-5d77-4033-bc1e-7634d9cd1525" providerId="ADAL" clId="{5DF622DD-7543-4CD8-88CC-75EE5A4EC4CB}" dt="2023-06-04T05:08:30.335" v="5435" actId="478"/>
          <ac:spMkLst>
            <pc:docMk/>
            <pc:sldMk cId="3028011611" sldId="474"/>
            <ac:spMk id="7" creationId="{E9FBD3A9-10CD-CF3F-6504-092487D7B426}"/>
          </ac:spMkLst>
        </pc:spChg>
        <pc:spChg chg="del">
          <ac:chgData name="Eduard Eugenio Duarte Sepulveda" userId="d6757e78-5d77-4033-bc1e-7634d9cd1525" providerId="ADAL" clId="{5DF622DD-7543-4CD8-88CC-75EE5A4EC4CB}" dt="2023-06-04T05:08:14.749" v="5432" actId="478"/>
          <ac:spMkLst>
            <pc:docMk/>
            <pc:sldMk cId="3028011611" sldId="474"/>
            <ac:spMk id="9" creationId="{D83D12C2-9A7D-4AD0-A020-CA1825D018E9}"/>
          </ac:spMkLst>
        </pc:spChg>
        <pc:spChg chg="del mod">
          <ac:chgData name="Eduard Eugenio Duarte Sepulveda" userId="d6757e78-5d77-4033-bc1e-7634d9cd1525" providerId="ADAL" clId="{5DF622DD-7543-4CD8-88CC-75EE5A4EC4CB}" dt="2023-06-04T05:08:12.587" v="5431" actId="478"/>
          <ac:spMkLst>
            <pc:docMk/>
            <pc:sldMk cId="3028011611" sldId="474"/>
            <ac:spMk id="10" creationId="{A1CBED61-1F00-4158-889B-46BB1DA843A4}"/>
          </ac:spMkLst>
        </pc:spChg>
        <pc:spChg chg="del">
          <ac:chgData name="Eduard Eugenio Duarte Sepulveda" userId="d6757e78-5d77-4033-bc1e-7634d9cd1525" providerId="ADAL" clId="{5DF622DD-7543-4CD8-88CC-75EE5A4EC4CB}" dt="2023-06-04T05:08:06.461" v="5428" actId="478"/>
          <ac:spMkLst>
            <pc:docMk/>
            <pc:sldMk cId="3028011611" sldId="474"/>
            <ac:spMk id="11" creationId="{3CC45542-B4DF-4442-BEB6-6704978415C4}"/>
          </ac:spMkLst>
        </pc:spChg>
        <pc:spChg chg="del">
          <ac:chgData name="Eduard Eugenio Duarte Sepulveda" userId="d6757e78-5d77-4033-bc1e-7634d9cd1525" providerId="ADAL" clId="{5DF622DD-7543-4CD8-88CC-75EE5A4EC4CB}" dt="2023-06-04T05:07:57.844" v="5426" actId="478"/>
          <ac:spMkLst>
            <pc:docMk/>
            <pc:sldMk cId="3028011611" sldId="474"/>
            <ac:spMk id="13" creationId="{4C73AE3E-E8CD-4514-919F-7197984C6FFA}"/>
          </ac:spMkLst>
        </pc:spChg>
        <pc:spChg chg="del">
          <ac:chgData name="Eduard Eugenio Duarte Sepulveda" userId="d6757e78-5d77-4033-bc1e-7634d9cd1525" providerId="ADAL" clId="{5DF622DD-7543-4CD8-88CC-75EE5A4EC4CB}" dt="2023-06-04T05:08:02.803" v="5427" actId="478"/>
          <ac:spMkLst>
            <pc:docMk/>
            <pc:sldMk cId="3028011611" sldId="474"/>
            <ac:spMk id="14" creationId="{F84904E1-752A-4D11-980E-09E90491608C}"/>
          </ac:spMkLst>
        </pc:spChg>
        <pc:spChg chg="del mod">
          <ac:chgData name="Eduard Eugenio Duarte Sepulveda" userId="d6757e78-5d77-4033-bc1e-7634d9cd1525" providerId="ADAL" clId="{5DF622DD-7543-4CD8-88CC-75EE5A4EC4CB}" dt="2023-06-04T05:07:53.330" v="5425" actId="478"/>
          <ac:spMkLst>
            <pc:docMk/>
            <pc:sldMk cId="3028011611" sldId="474"/>
            <ac:spMk id="15" creationId="{E6B2F4CF-1AE9-4E37-A1B0-88873D0EB455}"/>
          </ac:spMkLst>
        </pc:spChg>
        <pc:picChg chg="add del mod ord">
          <ac:chgData name="Eduard Eugenio Duarte Sepulveda" userId="d6757e78-5d77-4033-bc1e-7634d9cd1525" providerId="ADAL" clId="{5DF622DD-7543-4CD8-88CC-75EE5A4EC4CB}" dt="2023-06-04T05:09:01.481" v="5438" actId="21"/>
          <ac:picMkLst>
            <pc:docMk/>
            <pc:sldMk cId="3028011611" sldId="474"/>
            <ac:picMk id="3" creationId="{00000000-0000-0000-0000-000000000000}"/>
          </ac:picMkLst>
        </pc:picChg>
      </pc:sldChg>
      <pc:sldChg chg="add ord">
        <pc:chgData name="Eduard Eugenio Duarte Sepulveda" userId="d6757e78-5d77-4033-bc1e-7634d9cd1525" providerId="ADAL" clId="{5DF622DD-7543-4CD8-88CC-75EE5A4EC4CB}" dt="2023-06-04T05:24:55.912" v="5631"/>
        <pc:sldMkLst>
          <pc:docMk/>
          <pc:sldMk cId="2036976259" sldId="476"/>
        </pc:sldMkLst>
      </pc:sldChg>
      <pc:sldChg chg="modSp add mod">
        <pc:chgData name="Eduard Eugenio Duarte Sepulveda" userId="d6757e78-5d77-4033-bc1e-7634d9cd1525" providerId="ADAL" clId="{5DF622DD-7543-4CD8-88CC-75EE5A4EC4CB}" dt="2023-06-04T02:19:29.879" v="2485" actId="20577"/>
        <pc:sldMkLst>
          <pc:docMk/>
          <pc:sldMk cId="2989278067" sldId="487"/>
        </pc:sldMkLst>
        <pc:spChg chg="mod">
          <ac:chgData name="Eduard Eugenio Duarte Sepulveda" userId="d6757e78-5d77-4033-bc1e-7634d9cd1525" providerId="ADAL" clId="{5DF622DD-7543-4CD8-88CC-75EE5A4EC4CB}" dt="2023-06-04T02:19:29.879" v="2485" actId="20577"/>
          <ac:spMkLst>
            <pc:docMk/>
            <pc:sldMk cId="2989278067" sldId="487"/>
            <ac:spMk id="8" creationId="{A150D9E1-56E2-BE83-3757-22A784925755}"/>
          </ac:spMkLst>
        </pc:spChg>
      </pc:sldChg>
      <pc:sldChg chg="addSp delSp modSp add mod">
        <pc:chgData name="Eduard Eugenio Duarte Sepulveda" userId="d6757e78-5d77-4033-bc1e-7634d9cd1525" providerId="ADAL" clId="{5DF622DD-7543-4CD8-88CC-75EE5A4EC4CB}" dt="2023-06-04T05:48:43.331" v="6474" actId="20577"/>
        <pc:sldMkLst>
          <pc:docMk/>
          <pc:sldMk cId="2384151974" sldId="728"/>
        </pc:sldMkLst>
        <pc:spChg chg="mod">
          <ac:chgData name="Eduard Eugenio Duarte Sepulveda" userId="d6757e78-5d77-4033-bc1e-7634d9cd1525" providerId="ADAL" clId="{5DF622DD-7543-4CD8-88CC-75EE5A4EC4CB}" dt="2023-06-04T05:27:02.599" v="5640"/>
          <ac:spMkLst>
            <pc:docMk/>
            <pc:sldMk cId="2384151974" sldId="728"/>
            <ac:spMk id="2" creationId="{00000000-0000-0000-0000-000000000000}"/>
          </ac:spMkLst>
        </pc:spChg>
        <pc:spChg chg="add del mod">
          <ac:chgData name="Eduard Eugenio Duarte Sepulveda" userId="d6757e78-5d77-4033-bc1e-7634d9cd1525" providerId="ADAL" clId="{5DF622DD-7543-4CD8-88CC-75EE5A4EC4CB}" dt="2023-06-03T05:30:49.117" v="325" actId="478"/>
          <ac:spMkLst>
            <pc:docMk/>
            <pc:sldMk cId="2384151974" sldId="728"/>
            <ac:spMk id="8" creationId="{728FA49A-8990-AAD3-3C64-0545D424E209}"/>
          </ac:spMkLst>
        </pc:spChg>
        <pc:spChg chg="mod">
          <ac:chgData name="Eduard Eugenio Duarte Sepulveda" userId="d6757e78-5d77-4033-bc1e-7634d9cd1525" providerId="ADAL" clId="{5DF622DD-7543-4CD8-88CC-75EE5A4EC4CB}" dt="2023-06-03T05:17:35.256" v="112"/>
          <ac:spMkLst>
            <pc:docMk/>
            <pc:sldMk cId="2384151974" sldId="728"/>
            <ac:spMk id="9" creationId="{00000000-0000-0000-0000-000000000000}"/>
          </ac:spMkLst>
        </pc:spChg>
        <pc:spChg chg="add mod">
          <ac:chgData name="Eduard Eugenio Duarte Sepulveda" userId="d6757e78-5d77-4033-bc1e-7634d9cd1525" providerId="ADAL" clId="{5DF622DD-7543-4CD8-88CC-75EE5A4EC4CB}" dt="2023-06-04T05:48:43.331" v="6474" actId="20577"/>
          <ac:spMkLst>
            <pc:docMk/>
            <pc:sldMk cId="2384151974" sldId="728"/>
            <ac:spMk id="11" creationId="{D6C74055-1009-0525-7414-AEB2A3B6DDC7}"/>
          </ac:spMkLst>
        </pc:spChg>
        <pc:spChg chg="mod">
          <ac:chgData name="Eduard Eugenio Duarte Sepulveda" userId="d6757e78-5d77-4033-bc1e-7634d9cd1525" providerId="ADAL" clId="{5DF622DD-7543-4CD8-88CC-75EE5A4EC4CB}" dt="2023-06-04T05:27:17.425" v="5681" actId="20577"/>
          <ac:spMkLst>
            <pc:docMk/>
            <pc:sldMk cId="2384151974" sldId="728"/>
            <ac:spMk id="15" creationId="{00000000-0000-0000-0000-000000000000}"/>
          </ac:spMkLst>
        </pc:spChg>
        <pc:spChg chg="del">
          <ac:chgData name="Eduard Eugenio Duarte Sepulveda" userId="d6757e78-5d77-4033-bc1e-7634d9cd1525" providerId="ADAL" clId="{5DF622DD-7543-4CD8-88CC-75EE5A4EC4CB}" dt="2023-06-04T05:26:46.328" v="5637" actId="478"/>
          <ac:spMkLst>
            <pc:docMk/>
            <pc:sldMk cId="2384151974" sldId="728"/>
            <ac:spMk id="59" creationId="{00000000-0000-0000-0000-000000000000}"/>
          </ac:spMkLst>
        </pc:spChg>
        <pc:spChg chg="del mod">
          <ac:chgData name="Eduard Eugenio Duarte Sepulveda" userId="d6757e78-5d77-4033-bc1e-7634d9cd1525" providerId="ADAL" clId="{5DF622DD-7543-4CD8-88CC-75EE5A4EC4CB}" dt="2023-06-04T05:26:46.328" v="5637" actId="478"/>
          <ac:spMkLst>
            <pc:docMk/>
            <pc:sldMk cId="2384151974" sldId="728"/>
            <ac:spMk id="60" creationId="{00000000-0000-0000-0000-000000000000}"/>
          </ac:spMkLst>
        </pc:spChg>
        <pc:spChg chg="mod">
          <ac:chgData name="Eduard Eugenio Duarte Sepulveda" userId="d6757e78-5d77-4033-bc1e-7634d9cd1525" providerId="ADAL" clId="{5DF622DD-7543-4CD8-88CC-75EE5A4EC4CB}" dt="2023-06-03T05:21:13.818" v="200" actId="20577"/>
          <ac:spMkLst>
            <pc:docMk/>
            <pc:sldMk cId="2384151974" sldId="728"/>
            <ac:spMk id="61" creationId="{00000000-0000-0000-0000-000000000000}"/>
          </ac:spMkLst>
        </pc:spChg>
        <pc:spChg chg="mod">
          <ac:chgData name="Eduard Eugenio Duarte Sepulveda" userId="d6757e78-5d77-4033-bc1e-7634d9cd1525" providerId="ADAL" clId="{5DF622DD-7543-4CD8-88CC-75EE5A4EC4CB}" dt="2023-06-03T05:21:27.529" v="211" actId="20577"/>
          <ac:spMkLst>
            <pc:docMk/>
            <pc:sldMk cId="2384151974" sldId="728"/>
            <ac:spMk id="63" creationId="{00000000-0000-0000-0000-000000000000}"/>
          </ac:spMkLst>
        </pc:spChg>
        <pc:spChg chg="mod">
          <ac:chgData name="Eduard Eugenio Duarte Sepulveda" userId="d6757e78-5d77-4033-bc1e-7634d9cd1525" providerId="ADAL" clId="{5DF622DD-7543-4CD8-88CC-75EE5A4EC4CB}" dt="2023-06-03T05:25:27.372" v="226" actId="20577"/>
          <ac:spMkLst>
            <pc:docMk/>
            <pc:sldMk cId="2384151974" sldId="728"/>
            <ac:spMk id="65" creationId="{00000000-0000-0000-0000-000000000000}"/>
          </ac:spMkLst>
        </pc:spChg>
        <pc:spChg chg="mod">
          <ac:chgData name="Eduard Eugenio Duarte Sepulveda" userId="d6757e78-5d77-4033-bc1e-7634d9cd1525" providerId="ADAL" clId="{5DF622DD-7543-4CD8-88CC-75EE5A4EC4CB}" dt="2023-06-03T05:26:08.715" v="236" actId="20577"/>
          <ac:spMkLst>
            <pc:docMk/>
            <pc:sldMk cId="2384151974" sldId="728"/>
            <ac:spMk id="67" creationId="{00000000-0000-0000-0000-000000000000}"/>
          </ac:spMkLst>
        </pc:spChg>
        <pc:spChg chg="mod">
          <ac:chgData name="Eduard Eugenio Duarte Sepulveda" userId="d6757e78-5d77-4033-bc1e-7634d9cd1525" providerId="ADAL" clId="{5DF622DD-7543-4CD8-88CC-75EE5A4EC4CB}" dt="2023-06-03T05:26:24.475" v="245" actId="20577"/>
          <ac:spMkLst>
            <pc:docMk/>
            <pc:sldMk cId="2384151974" sldId="728"/>
            <ac:spMk id="113" creationId="{00000000-0000-0000-0000-000000000000}"/>
          </ac:spMkLst>
        </pc:spChg>
        <pc:spChg chg="mod">
          <ac:chgData name="Eduard Eugenio Duarte Sepulveda" userId="d6757e78-5d77-4033-bc1e-7634d9cd1525" providerId="ADAL" clId="{5DF622DD-7543-4CD8-88CC-75EE5A4EC4CB}" dt="2023-06-04T03:44:52.955" v="3052" actId="20577"/>
          <ac:spMkLst>
            <pc:docMk/>
            <pc:sldMk cId="2384151974" sldId="728"/>
            <ac:spMk id="139" creationId="{00000000-0000-0000-0000-000000000000}"/>
          </ac:spMkLst>
        </pc:spChg>
        <pc:spChg chg="mod">
          <ac:chgData name="Eduard Eugenio Duarte Sepulveda" userId="d6757e78-5d77-4033-bc1e-7634d9cd1525" providerId="ADAL" clId="{5DF622DD-7543-4CD8-88CC-75EE5A4EC4CB}" dt="2023-06-04T03:46:27.674" v="3131" actId="120"/>
          <ac:spMkLst>
            <pc:docMk/>
            <pc:sldMk cId="2384151974" sldId="728"/>
            <ac:spMk id="140" creationId="{00000000-0000-0000-0000-000000000000}"/>
          </ac:spMkLst>
        </pc:spChg>
        <pc:spChg chg="mod">
          <ac:chgData name="Eduard Eugenio Duarte Sepulveda" userId="d6757e78-5d77-4033-bc1e-7634d9cd1525" providerId="ADAL" clId="{5DF622DD-7543-4CD8-88CC-75EE5A4EC4CB}" dt="2023-06-04T03:52:34.175" v="3473" actId="1076"/>
          <ac:spMkLst>
            <pc:docMk/>
            <pc:sldMk cId="2384151974" sldId="728"/>
            <ac:spMk id="142" creationId="{00000000-0000-0000-0000-000000000000}"/>
          </ac:spMkLst>
        </pc:spChg>
        <pc:spChg chg="mod">
          <ac:chgData name="Eduard Eugenio Duarte Sepulveda" userId="d6757e78-5d77-4033-bc1e-7634d9cd1525" providerId="ADAL" clId="{5DF622DD-7543-4CD8-88CC-75EE5A4EC4CB}" dt="2023-06-04T03:49:37.030" v="3360" actId="120"/>
          <ac:spMkLst>
            <pc:docMk/>
            <pc:sldMk cId="2384151974" sldId="728"/>
            <ac:spMk id="143" creationId="{00000000-0000-0000-0000-000000000000}"/>
          </ac:spMkLst>
        </pc:spChg>
        <pc:spChg chg="mod">
          <ac:chgData name="Eduard Eugenio Duarte Sepulveda" userId="d6757e78-5d77-4033-bc1e-7634d9cd1525" providerId="ADAL" clId="{5DF622DD-7543-4CD8-88CC-75EE5A4EC4CB}" dt="2023-06-04T03:51:15.929" v="3394" actId="20577"/>
          <ac:spMkLst>
            <pc:docMk/>
            <pc:sldMk cId="2384151974" sldId="728"/>
            <ac:spMk id="145" creationId="{00000000-0000-0000-0000-000000000000}"/>
          </ac:spMkLst>
        </pc:spChg>
        <pc:spChg chg="mod">
          <ac:chgData name="Eduard Eugenio Duarte Sepulveda" userId="d6757e78-5d77-4033-bc1e-7634d9cd1525" providerId="ADAL" clId="{5DF622DD-7543-4CD8-88CC-75EE5A4EC4CB}" dt="2023-06-04T03:44:38.320" v="3028" actId="20577"/>
          <ac:spMkLst>
            <pc:docMk/>
            <pc:sldMk cId="2384151974" sldId="728"/>
            <ac:spMk id="146" creationId="{00000000-0000-0000-0000-000000000000}"/>
          </ac:spMkLst>
        </pc:spChg>
        <pc:spChg chg="mod">
          <ac:chgData name="Eduard Eugenio Duarte Sepulveda" userId="d6757e78-5d77-4033-bc1e-7634d9cd1525" providerId="ADAL" clId="{5DF622DD-7543-4CD8-88CC-75EE5A4EC4CB}" dt="2023-06-04T03:46:44.848" v="3146" actId="20577"/>
          <ac:spMkLst>
            <pc:docMk/>
            <pc:sldMk cId="2384151974" sldId="728"/>
            <ac:spMk id="148" creationId="{00000000-0000-0000-0000-000000000000}"/>
          </ac:spMkLst>
        </pc:spChg>
        <pc:spChg chg="mod">
          <ac:chgData name="Eduard Eugenio Duarte Sepulveda" userId="d6757e78-5d77-4033-bc1e-7634d9cd1525" providerId="ADAL" clId="{5DF622DD-7543-4CD8-88CC-75EE5A4EC4CB}" dt="2023-06-04T03:48:47.850" v="3253" actId="20577"/>
          <ac:spMkLst>
            <pc:docMk/>
            <pc:sldMk cId="2384151974" sldId="728"/>
            <ac:spMk id="149" creationId="{00000000-0000-0000-0000-000000000000}"/>
          </ac:spMkLst>
        </pc:spChg>
        <pc:spChg chg="mod">
          <ac:chgData name="Eduard Eugenio Duarte Sepulveda" userId="d6757e78-5d77-4033-bc1e-7634d9cd1525" providerId="ADAL" clId="{5DF622DD-7543-4CD8-88CC-75EE5A4EC4CB}" dt="2023-06-04T03:52:29.153" v="3472" actId="313"/>
          <ac:spMkLst>
            <pc:docMk/>
            <pc:sldMk cId="2384151974" sldId="728"/>
            <ac:spMk id="151" creationId="{00000000-0000-0000-0000-000000000000}"/>
          </ac:spMkLst>
        </pc:spChg>
        <pc:spChg chg="mod">
          <ac:chgData name="Eduard Eugenio Duarte Sepulveda" userId="d6757e78-5d77-4033-bc1e-7634d9cd1525" providerId="ADAL" clId="{5DF622DD-7543-4CD8-88CC-75EE5A4EC4CB}" dt="2023-06-04T03:52:15.829" v="3470" actId="120"/>
          <ac:spMkLst>
            <pc:docMk/>
            <pc:sldMk cId="2384151974" sldId="728"/>
            <ac:spMk id="152" creationId="{00000000-0000-0000-0000-000000000000}"/>
          </ac:spMkLst>
        </pc:spChg>
        <pc:spChg chg="mod">
          <ac:chgData name="Eduard Eugenio Duarte Sepulveda" userId="d6757e78-5d77-4033-bc1e-7634d9cd1525" providerId="ADAL" clId="{5DF622DD-7543-4CD8-88CC-75EE5A4EC4CB}" dt="2023-06-04T03:39:30.804" v="2759" actId="20577"/>
          <ac:spMkLst>
            <pc:docMk/>
            <pc:sldMk cId="2384151974" sldId="728"/>
            <ac:spMk id="154" creationId="{00000000-0000-0000-0000-000000000000}"/>
          </ac:spMkLst>
        </pc:spChg>
        <pc:spChg chg="mod">
          <ac:chgData name="Eduard Eugenio Duarte Sepulveda" userId="d6757e78-5d77-4033-bc1e-7634d9cd1525" providerId="ADAL" clId="{5DF622DD-7543-4CD8-88CC-75EE5A4EC4CB}" dt="2023-06-04T03:41:35.503" v="2872" actId="20577"/>
          <ac:spMkLst>
            <pc:docMk/>
            <pc:sldMk cId="2384151974" sldId="728"/>
            <ac:spMk id="155" creationId="{00000000-0000-0000-0000-000000000000}"/>
          </ac:spMkLst>
        </pc:spChg>
        <pc:grpChg chg="del">
          <ac:chgData name="Eduard Eugenio Duarte Sepulveda" userId="d6757e78-5d77-4033-bc1e-7634d9cd1525" providerId="ADAL" clId="{5DF622DD-7543-4CD8-88CC-75EE5A4EC4CB}" dt="2023-06-04T05:26:41.774" v="5636" actId="478"/>
          <ac:grpSpMkLst>
            <pc:docMk/>
            <pc:sldMk cId="2384151974" sldId="728"/>
            <ac:grpSpMk id="4" creationId="{00000000-0000-0000-0000-000000000000}"/>
          </ac:grpSpMkLst>
        </pc:grpChg>
        <pc:grpChg chg="del">
          <ac:chgData name="Eduard Eugenio Duarte Sepulveda" userId="d6757e78-5d77-4033-bc1e-7634d9cd1525" providerId="ADAL" clId="{5DF622DD-7543-4CD8-88CC-75EE5A4EC4CB}" dt="2023-06-04T05:26:41.774" v="5636" actId="478"/>
          <ac:grpSpMkLst>
            <pc:docMk/>
            <pc:sldMk cId="2384151974" sldId="728"/>
            <ac:grpSpMk id="5" creationId="{00000000-0000-0000-0000-000000000000}"/>
          </ac:grpSpMkLst>
        </pc:grpChg>
        <pc:grpChg chg="del">
          <ac:chgData name="Eduard Eugenio Duarte Sepulveda" userId="d6757e78-5d77-4033-bc1e-7634d9cd1525" providerId="ADAL" clId="{5DF622DD-7543-4CD8-88CC-75EE5A4EC4CB}" dt="2023-06-04T05:26:41.774" v="5636" actId="478"/>
          <ac:grpSpMkLst>
            <pc:docMk/>
            <pc:sldMk cId="2384151974" sldId="728"/>
            <ac:grpSpMk id="6" creationId="{00000000-0000-0000-0000-000000000000}"/>
          </ac:grpSpMkLst>
        </pc:grpChg>
        <pc:grpChg chg="del">
          <ac:chgData name="Eduard Eugenio Duarte Sepulveda" userId="d6757e78-5d77-4033-bc1e-7634d9cd1525" providerId="ADAL" clId="{5DF622DD-7543-4CD8-88CC-75EE5A4EC4CB}" dt="2023-06-04T05:26:41.774" v="5636" actId="478"/>
          <ac:grpSpMkLst>
            <pc:docMk/>
            <pc:sldMk cId="2384151974" sldId="728"/>
            <ac:grpSpMk id="7" creationId="{00000000-0000-0000-0000-000000000000}"/>
          </ac:grpSpMkLst>
        </pc:grpChg>
        <pc:grpChg chg="del">
          <ac:chgData name="Eduard Eugenio Duarte Sepulveda" userId="d6757e78-5d77-4033-bc1e-7634d9cd1525" providerId="ADAL" clId="{5DF622DD-7543-4CD8-88CC-75EE5A4EC4CB}" dt="2023-06-04T05:26:41.774" v="5636" actId="478"/>
          <ac:grpSpMkLst>
            <pc:docMk/>
            <pc:sldMk cId="2384151974" sldId="728"/>
            <ac:grpSpMk id="90" creationId="{00000000-0000-0000-0000-000000000000}"/>
          </ac:grpSpMkLst>
        </pc:grpChg>
        <pc:grpChg chg="del">
          <ac:chgData name="Eduard Eugenio Duarte Sepulveda" userId="d6757e78-5d77-4033-bc1e-7634d9cd1525" providerId="ADAL" clId="{5DF622DD-7543-4CD8-88CC-75EE5A4EC4CB}" dt="2023-06-04T05:26:41.774" v="5636" actId="478"/>
          <ac:grpSpMkLst>
            <pc:docMk/>
            <pc:sldMk cId="2384151974" sldId="728"/>
            <ac:grpSpMk id="138" creationId="{00000000-0000-0000-0000-000000000000}"/>
          </ac:grpSpMkLst>
        </pc:grpChg>
        <pc:grpChg chg="del">
          <ac:chgData name="Eduard Eugenio Duarte Sepulveda" userId="d6757e78-5d77-4033-bc1e-7634d9cd1525" providerId="ADAL" clId="{5DF622DD-7543-4CD8-88CC-75EE5A4EC4CB}" dt="2023-06-04T05:26:41.774" v="5636" actId="478"/>
          <ac:grpSpMkLst>
            <pc:docMk/>
            <pc:sldMk cId="2384151974" sldId="728"/>
            <ac:grpSpMk id="141" creationId="{00000000-0000-0000-0000-000000000000}"/>
          </ac:grpSpMkLst>
        </pc:grpChg>
        <pc:grpChg chg="del">
          <ac:chgData name="Eduard Eugenio Duarte Sepulveda" userId="d6757e78-5d77-4033-bc1e-7634d9cd1525" providerId="ADAL" clId="{5DF622DD-7543-4CD8-88CC-75EE5A4EC4CB}" dt="2023-06-04T05:26:41.774" v="5636" actId="478"/>
          <ac:grpSpMkLst>
            <pc:docMk/>
            <pc:sldMk cId="2384151974" sldId="728"/>
            <ac:grpSpMk id="144" creationId="{00000000-0000-0000-0000-000000000000}"/>
          </ac:grpSpMkLst>
        </pc:grpChg>
        <pc:grpChg chg="del">
          <ac:chgData name="Eduard Eugenio Duarte Sepulveda" userId="d6757e78-5d77-4033-bc1e-7634d9cd1525" providerId="ADAL" clId="{5DF622DD-7543-4CD8-88CC-75EE5A4EC4CB}" dt="2023-06-04T05:26:41.774" v="5636" actId="478"/>
          <ac:grpSpMkLst>
            <pc:docMk/>
            <pc:sldMk cId="2384151974" sldId="728"/>
            <ac:grpSpMk id="147" creationId="{00000000-0000-0000-0000-000000000000}"/>
          </ac:grpSpMkLst>
        </pc:grpChg>
        <pc:grpChg chg="del">
          <ac:chgData name="Eduard Eugenio Duarte Sepulveda" userId="d6757e78-5d77-4033-bc1e-7634d9cd1525" providerId="ADAL" clId="{5DF622DD-7543-4CD8-88CC-75EE5A4EC4CB}" dt="2023-06-04T05:26:41.774" v="5636" actId="478"/>
          <ac:grpSpMkLst>
            <pc:docMk/>
            <pc:sldMk cId="2384151974" sldId="728"/>
            <ac:grpSpMk id="150" creationId="{00000000-0000-0000-0000-000000000000}"/>
          </ac:grpSpMkLst>
        </pc:grpChg>
        <pc:grpChg chg="del mod">
          <ac:chgData name="Eduard Eugenio Duarte Sepulveda" userId="d6757e78-5d77-4033-bc1e-7634d9cd1525" providerId="ADAL" clId="{5DF622DD-7543-4CD8-88CC-75EE5A4EC4CB}" dt="2023-06-04T05:26:49.314" v="5638" actId="478"/>
          <ac:grpSpMkLst>
            <pc:docMk/>
            <pc:sldMk cId="2384151974" sldId="728"/>
            <ac:grpSpMk id="153" creationId="{00000000-0000-0000-0000-000000000000}"/>
          </ac:grpSpMkLst>
        </pc:grpChg>
        <pc:picChg chg="add del mod">
          <ac:chgData name="Eduard Eugenio Duarte Sepulveda" userId="d6757e78-5d77-4033-bc1e-7634d9cd1525" providerId="ADAL" clId="{5DF622DD-7543-4CD8-88CC-75EE5A4EC4CB}" dt="2023-06-04T03:35:49.068" v="2684" actId="478"/>
          <ac:picMkLst>
            <pc:docMk/>
            <pc:sldMk cId="2384151974" sldId="728"/>
            <ac:picMk id="3" creationId="{A0A03753-1599-1C9A-6E20-83C8E19E97B5}"/>
          </ac:picMkLst>
        </pc:picChg>
      </pc:sldChg>
      <pc:sldChg chg="addSp modSp new del">
        <pc:chgData name="Eduard Eugenio Duarte Sepulveda" userId="d6757e78-5d77-4033-bc1e-7634d9cd1525" providerId="ADAL" clId="{5DF622DD-7543-4CD8-88CC-75EE5A4EC4CB}" dt="2023-06-04T04:14:51.327" v="4386" actId="47"/>
        <pc:sldMkLst>
          <pc:docMk/>
          <pc:sldMk cId="3527849884" sldId="729"/>
        </pc:sldMkLst>
        <pc:spChg chg="add mod">
          <ac:chgData name="Eduard Eugenio Duarte Sepulveda" userId="d6757e78-5d77-4033-bc1e-7634d9cd1525" providerId="ADAL" clId="{5DF622DD-7543-4CD8-88CC-75EE5A4EC4CB}" dt="2023-06-03T05:31:28.046" v="326"/>
          <ac:spMkLst>
            <pc:docMk/>
            <pc:sldMk cId="3527849884" sldId="729"/>
            <ac:spMk id="4" creationId="{5D1379B7-E05D-D0AA-F154-CAF0F9C6327C}"/>
          </ac:spMkLst>
        </pc:spChg>
        <pc:spChg chg="add mod">
          <ac:chgData name="Eduard Eugenio Duarte Sepulveda" userId="d6757e78-5d77-4033-bc1e-7634d9cd1525" providerId="ADAL" clId="{5DF622DD-7543-4CD8-88CC-75EE5A4EC4CB}" dt="2023-06-03T05:31:28.046" v="326"/>
          <ac:spMkLst>
            <pc:docMk/>
            <pc:sldMk cId="3527849884" sldId="729"/>
            <ac:spMk id="5" creationId="{F760C59C-732C-871D-6DB5-B3608EB0541C}"/>
          </ac:spMkLst>
        </pc:spChg>
        <pc:spChg chg="add mod">
          <ac:chgData name="Eduard Eugenio Duarte Sepulveda" userId="d6757e78-5d77-4033-bc1e-7634d9cd1525" providerId="ADAL" clId="{5DF622DD-7543-4CD8-88CC-75EE5A4EC4CB}" dt="2023-06-03T05:31:28.046" v="326"/>
          <ac:spMkLst>
            <pc:docMk/>
            <pc:sldMk cId="3527849884" sldId="729"/>
            <ac:spMk id="6" creationId="{226D6E46-D636-1A5C-0A0F-8B861A375594}"/>
          </ac:spMkLst>
        </pc:spChg>
        <pc:spChg chg="add mod">
          <ac:chgData name="Eduard Eugenio Duarte Sepulveda" userId="d6757e78-5d77-4033-bc1e-7634d9cd1525" providerId="ADAL" clId="{5DF622DD-7543-4CD8-88CC-75EE5A4EC4CB}" dt="2023-06-03T05:31:28.046" v="326"/>
          <ac:spMkLst>
            <pc:docMk/>
            <pc:sldMk cId="3527849884" sldId="729"/>
            <ac:spMk id="7" creationId="{6FE8E85F-E8EB-F127-0D42-66781570F4B5}"/>
          </ac:spMkLst>
        </pc:spChg>
        <pc:spChg chg="add mod">
          <ac:chgData name="Eduard Eugenio Duarte Sepulveda" userId="d6757e78-5d77-4033-bc1e-7634d9cd1525" providerId="ADAL" clId="{5DF622DD-7543-4CD8-88CC-75EE5A4EC4CB}" dt="2023-06-03T05:31:28.046" v="326"/>
          <ac:spMkLst>
            <pc:docMk/>
            <pc:sldMk cId="3527849884" sldId="729"/>
            <ac:spMk id="8" creationId="{D147CC11-F113-64BD-08AB-6EA029E59159}"/>
          </ac:spMkLst>
        </pc:spChg>
        <pc:spChg chg="add mod">
          <ac:chgData name="Eduard Eugenio Duarte Sepulveda" userId="d6757e78-5d77-4033-bc1e-7634d9cd1525" providerId="ADAL" clId="{5DF622DD-7543-4CD8-88CC-75EE5A4EC4CB}" dt="2023-06-03T05:31:28.046" v="326"/>
          <ac:spMkLst>
            <pc:docMk/>
            <pc:sldMk cId="3527849884" sldId="729"/>
            <ac:spMk id="9" creationId="{6E46C2D1-3B16-CE76-F52A-D998DB56C39E}"/>
          </ac:spMkLst>
        </pc:spChg>
        <pc:spChg chg="mod">
          <ac:chgData name="Eduard Eugenio Duarte Sepulveda" userId="d6757e78-5d77-4033-bc1e-7634d9cd1525" providerId="ADAL" clId="{5DF622DD-7543-4CD8-88CC-75EE5A4EC4CB}" dt="2023-06-03T05:31:28.046" v="326"/>
          <ac:spMkLst>
            <pc:docMk/>
            <pc:sldMk cId="3527849884" sldId="729"/>
            <ac:spMk id="13" creationId="{D6895061-D347-F695-8328-CCB1B51CF9AF}"/>
          </ac:spMkLst>
        </pc:spChg>
        <pc:spChg chg="mod">
          <ac:chgData name="Eduard Eugenio Duarte Sepulveda" userId="d6757e78-5d77-4033-bc1e-7634d9cd1525" providerId="ADAL" clId="{5DF622DD-7543-4CD8-88CC-75EE5A4EC4CB}" dt="2023-06-03T05:31:28.046" v="326"/>
          <ac:spMkLst>
            <pc:docMk/>
            <pc:sldMk cId="3527849884" sldId="729"/>
            <ac:spMk id="14" creationId="{ED865201-F189-5B2C-C999-DB0D7938A109}"/>
          </ac:spMkLst>
        </pc:spChg>
        <pc:spChg chg="mod">
          <ac:chgData name="Eduard Eugenio Duarte Sepulveda" userId="d6757e78-5d77-4033-bc1e-7634d9cd1525" providerId="ADAL" clId="{5DF622DD-7543-4CD8-88CC-75EE5A4EC4CB}" dt="2023-06-03T05:31:28.046" v="326"/>
          <ac:spMkLst>
            <pc:docMk/>
            <pc:sldMk cId="3527849884" sldId="729"/>
            <ac:spMk id="18" creationId="{12771B9E-165F-647A-F7DD-BEFB974261A1}"/>
          </ac:spMkLst>
        </pc:spChg>
        <pc:spChg chg="mod">
          <ac:chgData name="Eduard Eugenio Duarte Sepulveda" userId="d6757e78-5d77-4033-bc1e-7634d9cd1525" providerId="ADAL" clId="{5DF622DD-7543-4CD8-88CC-75EE5A4EC4CB}" dt="2023-06-03T05:31:28.046" v="326"/>
          <ac:spMkLst>
            <pc:docMk/>
            <pc:sldMk cId="3527849884" sldId="729"/>
            <ac:spMk id="19" creationId="{F8024D21-A4E3-4B9B-4F30-78E800757022}"/>
          </ac:spMkLst>
        </pc:spChg>
        <pc:spChg chg="mod">
          <ac:chgData name="Eduard Eugenio Duarte Sepulveda" userId="d6757e78-5d77-4033-bc1e-7634d9cd1525" providerId="ADAL" clId="{5DF622DD-7543-4CD8-88CC-75EE5A4EC4CB}" dt="2023-06-03T05:31:28.046" v="326"/>
          <ac:spMkLst>
            <pc:docMk/>
            <pc:sldMk cId="3527849884" sldId="729"/>
            <ac:spMk id="23" creationId="{5586897E-5DBC-B145-9828-0341B9E1291D}"/>
          </ac:spMkLst>
        </pc:spChg>
        <pc:spChg chg="mod">
          <ac:chgData name="Eduard Eugenio Duarte Sepulveda" userId="d6757e78-5d77-4033-bc1e-7634d9cd1525" providerId="ADAL" clId="{5DF622DD-7543-4CD8-88CC-75EE5A4EC4CB}" dt="2023-06-03T05:31:28.046" v="326"/>
          <ac:spMkLst>
            <pc:docMk/>
            <pc:sldMk cId="3527849884" sldId="729"/>
            <ac:spMk id="24" creationId="{E1F9248F-E63F-744D-49EF-C136E71CF7AC}"/>
          </ac:spMkLst>
        </pc:spChg>
        <pc:spChg chg="mod">
          <ac:chgData name="Eduard Eugenio Duarte Sepulveda" userId="d6757e78-5d77-4033-bc1e-7634d9cd1525" providerId="ADAL" clId="{5DF622DD-7543-4CD8-88CC-75EE5A4EC4CB}" dt="2023-06-03T05:31:28.046" v="326"/>
          <ac:spMkLst>
            <pc:docMk/>
            <pc:sldMk cId="3527849884" sldId="729"/>
            <ac:spMk id="28" creationId="{04DB28BD-95B6-8EF4-DB7C-B40A96C19277}"/>
          </ac:spMkLst>
        </pc:spChg>
        <pc:spChg chg="mod">
          <ac:chgData name="Eduard Eugenio Duarte Sepulveda" userId="d6757e78-5d77-4033-bc1e-7634d9cd1525" providerId="ADAL" clId="{5DF622DD-7543-4CD8-88CC-75EE5A4EC4CB}" dt="2023-06-03T05:31:28.046" v="326"/>
          <ac:spMkLst>
            <pc:docMk/>
            <pc:sldMk cId="3527849884" sldId="729"/>
            <ac:spMk id="29" creationId="{853BE134-1E6B-1FD2-8E75-CDAA469CA2B5}"/>
          </ac:spMkLst>
        </pc:spChg>
        <pc:spChg chg="mod">
          <ac:chgData name="Eduard Eugenio Duarte Sepulveda" userId="d6757e78-5d77-4033-bc1e-7634d9cd1525" providerId="ADAL" clId="{5DF622DD-7543-4CD8-88CC-75EE5A4EC4CB}" dt="2023-06-03T05:31:28.046" v="326"/>
          <ac:spMkLst>
            <pc:docMk/>
            <pc:sldMk cId="3527849884" sldId="729"/>
            <ac:spMk id="33" creationId="{FE55E952-54C3-CAC4-8E59-6F9EB20D8FAD}"/>
          </ac:spMkLst>
        </pc:spChg>
        <pc:spChg chg="mod">
          <ac:chgData name="Eduard Eugenio Duarte Sepulveda" userId="d6757e78-5d77-4033-bc1e-7634d9cd1525" providerId="ADAL" clId="{5DF622DD-7543-4CD8-88CC-75EE5A4EC4CB}" dt="2023-06-03T05:31:28.046" v="326"/>
          <ac:spMkLst>
            <pc:docMk/>
            <pc:sldMk cId="3527849884" sldId="729"/>
            <ac:spMk id="34" creationId="{9A5E7AD7-A52A-8578-8304-1C0561FC3214}"/>
          </ac:spMkLst>
        </pc:spChg>
        <pc:spChg chg="mod">
          <ac:chgData name="Eduard Eugenio Duarte Sepulveda" userId="d6757e78-5d77-4033-bc1e-7634d9cd1525" providerId="ADAL" clId="{5DF622DD-7543-4CD8-88CC-75EE5A4EC4CB}" dt="2023-06-03T05:31:28.046" v="326"/>
          <ac:spMkLst>
            <pc:docMk/>
            <pc:sldMk cId="3527849884" sldId="729"/>
            <ac:spMk id="38" creationId="{6800B9D2-1AE8-8C0C-A5F0-E5AA9A15A101}"/>
          </ac:spMkLst>
        </pc:spChg>
        <pc:spChg chg="mod">
          <ac:chgData name="Eduard Eugenio Duarte Sepulveda" userId="d6757e78-5d77-4033-bc1e-7634d9cd1525" providerId="ADAL" clId="{5DF622DD-7543-4CD8-88CC-75EE5A4EC4CB}" dt="2023-06-03T05:31:28.046" v="326"/>
          <ac:spMkLst>
            <pc:docMk/>
            <pc:sldMk cId="3527849884" sldId="729"/>
            <ac:spMk id="39" creationId="{25D55714-C4B3-01B3-F477-3451910949AD}"/>
          </ac:spMkLst>
        </pc:spChg>
        <pc:grpChg chg="add mod">
          <ac:chgData name="Eduard Eugenio Duarte Sepulveda" userId="d6757e78-5d77-4033-bc1e-7634d9cd1525" providerId="ADAL" clId="{5DF622DD-7543-4CD8-88CC-75EE5A4EC4CB}" dt="2023-06-03T05:31:28.046" v="326"/>
          <ac:grpSpMkLst>
            <pc:docMk/>
            <pc:sldMk cId="3527849884" sldId="729"/>
            <ac:grpSpMk id="10" creationId="{E1674BC7-6059-93D0-C6A8-377B2033CDBF}"/>
          </ac:grpSpMkLst>
        </pc:grpChg>
        <pc:grpChg chg="mod">
          <ac:chgData name="Eduard Eugenio Duarte Sepulveda" userId="d6757e78-5d77-4033-bc1e-7634d9cd1525" providerId="ADAL" clId="{5DF622DD-7543-4CD8-88CC-75EE5A4EC4CB}" dt="2023-06-03T05:31:28.046" v="326"/>
          <ac:grpSpMkLst>
            <pc:docMk/>
            <pc:sldMk cId="3527849884" sldId="729"/>
            <ac:grpSpMk id="12" creationId="{47164EB5-37D0-7EC1-A161-5E9F9B1EA903}"/>
          </ac:grpSpMkLst>
        </pc:grpChg>
        <pc:grpChg chg="add mod">
          <ac:chgData name="Eduard Eugenio Duarte Sepulveda" userId="d6757e78-5d77-4033-bc1e-7634d9cd1525" providerId="ADAL" clId="{5DF622DD-7543-4CD8-88CC-75EE5A4EC4CB}" dt="2023-06-03T05:31:28.046" v="326"/>
          <ac:grpSpMkLst>
            <pc:docMk/>
            <pc:sldMk cId="3527849884" sldId="729"/>
            <ac:grpSpMk id="15" creationId="{003A95C9-A7CC-AE14-0DFB-3BA03320FB11}"/>
          </ac:grpSpMkLst>
        </pc:grpChg>
        <pc:grpChg chg="mod">
          <ac:chgData name="Eduard Eugenio Duarte Sepulveda" userId="d6757e78-5d77-4033-bc1e-7634d9cd1525" providerId="ADAL" clId="{5DF622DD-7543-4CD8-88CC-75EE5A4EC4CB}" dt="2023-06-03T05:31:28.046" v="326"/>
          <ac:grpSpMkLst>
            <pc:docMk/>
            <pc:sldMk cId="3527849884" sldId="729"/>
            <ac:grpSpMk id="17" creationId="{A31877E9-91BC-7641-0AD1-FC80ECABD7D8}"/>
          </ac:grpSpMkLst>
        </pc:grpChg>
        <pc:grpChg chg="add mod">
          <ac:chgData name="Eduard Eugenio Duarte Sepulveda" userId="d6757e78-5d77-4033-bc1e-7634d9cd1525" providerId="ADAL" clId="{5DF622DD-7543-4CD8-88CC-75EE5A4EC4CB}" dt="2023-06-03T05:31:28.046" v="326"/>
          <ac:grpSpMkLst>
            <pc:docMk/>
            <pc:sldMk cId="3527849884" sldId="729"/>
            <ac:grpSpMk id="20" creationId="{233F2FAF-E1FA-390E-9B0A-A81C6CD85E91}"/>
          </ac:grpSpMkLst>
        </pc:grpChg>
        <pc:grpChg chg="mod">
          <ac:chgData name="Eduard Eugenio Duarte Sepulveda" userId="d6757e78-5d77-4033-bc1e-7634d9cd1525" providerId="ADAL" clId="{5DF622DD-7543-4CD8-88CC-75EE5A4EC4CB}" dt="2023-06-03T05:31:28.046" v="326"/>
          <ac:grpSpMkLst>
            <pc:docMk/>
            <pc:sldMk cId="3527849884" sldId="729"/>
            <ac:grpSpMk id="22" creationId="{D390B74E-EEB6-0C07-3A36-120F9402BFDA}"/>
          </ac:grpSpMkLst>
        </pc:grpChg>
        <pc:grpChg chg="add mod">
          <ac:chgData name="Eduard Eugenio Duarte Sepulveda" userId="d6757e78-5d77-4033-bc1e-7634d9cd1525" providerId="ADAL" clId="{5DF622DD-7543-4CD8-88CC-75EE5A4EC4CB}" dt="2023-06-03T05:31:28.046" v="326"/>
          <ac:grpSpMkLst>
            <pc:docMk/>
            <pc:sldMk cId="3527849884" sldId="729"/>
            <ac:grpSpMk id="25" creationId="{CA0C2E9D-CFB8-CB1E-2792-1C4748D917F5}"/>
          </ac:grpSpMkLst>
        </pc:grpChg>
        <pc:grpChg chg="mod">
          <ac:chgData name="Eduard Eugenio Duarte Sepulveda" userId="d6757e78-5d77-4033-bc1e-7634d9cd1525" providerId="ADAL" clId="{5DF622DD-7543-4CD8-88CC-75EE5A4EC4CB}" dt="2023-06-03T05:31:28.046" v="326"/>
          <ac:grpSpMkLst>
            <pc:docMk/>
            <pc:sldMk cId="3527849884" sldId="729"/>
            <ac:grpSpMk id="27" creationId="{DFFECC2F-3549-EE36-2E22-2BD179971352}"/>
          </ac:grpSpMkLst>
        </pc:grpChg>
        <pc:grpChg chg="add mod">
          <ac:chgData name="Eduard Eugenio Duarte Sepulveda" userId="d6757e78-5d77-4033-bc1e-7634d9cd1525" providerId="ADAL" clId="{5DF622DD-7543-4CD8-88CC-75EE5A4EC4CB}" dt="2023-06-03T05:31:28.046" v="326"/>
          <ac:grpSpMkLst>
            <pc:docMk/>
            <pc:sldMk cId="3527849884" sldId="729"/>
            <ac:grpSpMk id="30" creationId="{7A79D923-2C32-92CE-66F6-21047555182C}"/>
          </ac:grpSpMkLst>
        </pc:grpChg>
        <pc:grpChg chg="mod">
          <ac:chgData name="Eduard Eugenio Duarte Sepulveda" userId="d6757e78-5d77-4033-bc1e-7634d9cd1525" providerId="ADAL" clId="{5DF622DD-7543-4CD8-88CC-75EE5A4EC4CB}" dt="2023-06-03T05:31:28.046" v="326"/>
          <ac:grpSpMkLst>
            <pc:docMk/>
            <pc:sldMk cId="3527849884" sldId="729"/>
            <ac:grpSpMk id="32" creationId="{468D4F7A-27E5-C876-2366-C59468BFCBDD}"/>
          </ac:grpSpMkLst>
        </pc:grpChg>
        <pc:grpChg chg="add mod">
          <ac:chgData name="Eduard Eugenio Duarte Sepulveda" userId="d6757e78-5d77-4033-bc1e-7634d9cd1525" providerId="ADAL" clId="{5DF622DD-7543-4CD8-88CC-75EE5A4EC4CB}" dt="2023-06-03T05:31:28.046" v="326"/>
          <ac:grpSpMkLst>
            <pc:docMk/>
            <pc:sldMk cId="3527849884" sldId="729"/>
            <ac:grpSpMk id="35" creationId="{8FABA057-438A-9237-B624-A00425E081E4}"/>
          </ac:grpSpMkLst>
        </pc:grpChg>
        <pc:grpChg chg="mod">
          <ac:chgData name="Eduard Eugenio Duarte Sepulveda" userId="d6757e78-5d77-4033-bc1e-7634d9cd1525" providerId="ADAL" clId="{5DF622DD-7543-4CD8-88CC-75EE5A4EC4CB}" dt="2023-06-03T05:31:28.046" v="326"/>
          <ac:grpSpMkLst>
            <pc:docMk/>
            <pc:sldMk cId="3527849884" sldId="729"/>
            <ac:grpSpMk id="37" creationId="{95D8C9AB-8FF9-B8C0-7463-5BB239425CE3}"/>
          </ac:grpSpMkLst>
        </pc:grpChg>
        <pc:cxnChg chg="mod">
          <ac:chgData name="Eduard Eugenio Duarte Sepulveda" userId="d6757e78-5d77-4033-bc1e-7634d9cd1525" providerId="ADAL" clId="{5DF622DD-7543-4CD8-88CC-75EE5A4EC4CB}" dt="2023-06-03T05:31:28.046" v="326"/>
          <ac:cxnSpMkLst>
            <pc:docMk/>
            <pc:sldMk cId="3527849884" sldId="729"/>
            <ac:cxnSpMk id="11" creationId="{7AE3B0CA-9EBA-5ABF-55E6-5C567E3269CB}"/>
          </ac:cxnSpMkLst>
        </pc:cxnChg>
        <pc:cxnChg chg="mod">
          <ac:chgData name="Eduard Eugenio Duarte Sepulveda" userId="d6757e78-5d77-4033-bc1e-7634d9cd1525" providerId="ADAL" clId="{5DF622DD-7543-4CD8-88CC-75EE5A4EC4CB}" dt="2023-06-03T05:31:28.046" v="326"/>
          <ac:cxnSpMkLst>
            <pc:docMk/>
            <pc:sldMk cId="3527849884" sldId="729"/>
            <ac:cxnSpMk id="16" creationId="{18366BB4-E820-933B-4E24-4457AC618AA6}"/>
          </ac:cxnSpMkLst>
        </pc:cxnChg>
        <pc:cxnChg chg="mod">
          <ac:chgData name="Eduard Eugenio Duarte Sepulveda" userId="d6757e78-5d77-4033-bc1e-7634d9cd1525" providerId="ADAL" clId="{5DF622DD-7543-4CD8-88CC-75EE5A4EC4CB}" dt="2023-06-03T05:31:28.046" v="326"/>
          <ac:cxnSpMkLst>
            <pc:docMk/>
            <pc:sldMk cId="3527849884" sldId="729"/>
            <ac:cxnSpMk id="21" creationId="{4C15E9FD-0A63-8F44-F388-B9CAD41476F7}"/>
          </ac:cxnSpMkLst>
        </pc:cxnChg>
        <pc:cxnChg chg="mod">
          <ac:chgData name="Eduard Eugenio Duarte Sepulveda" userId="d6757e78-5d77-4033-bc1e-7634d9cd1525" providerId="ADAL" clId="{5DF622DD-7543-4CD8-88CC-75EE5A4EC4CB}" dt="2023-06-03T05:31:28.046" v="326"/>
          <ac:cxnSpMkLst>
            <pc:docMk/>
            <pc:sldMk cId="3527849884" sldId="729"/>
            <ac:cxnSpMk id="26" creationId="{8533DA72-A0B0-F293-987C-75F0CD8A5DB5}"/>
          </ac:cxnSpMkLst>
        </pc:cxnChg>
        <pc:cxnChg chg="mod">
          <ac:chgData name="Eduard Eugenio Duarte Sepulveda" userId="d6757e78-5d77-4033-bc1e-7634d9cd1525" providerId="ADAL" clId="{5DF622DD-7543-4CD8-88CC-75EE5A4EC4CB}" dt="2023-06-03T05:31:28.046" v="326"/>
          <ac:cxnSpMkLst>
            <pc:docMk/>
            <pc:sldMk cId="3527849884" sldId="729"/>
            <ac:cxnSpMk id="31" creationId="{DBFAFF24-75DF-CD03-4C6A-85DB0ECA2405}"/>
          </ac:cxnSpMkLst>
        </pc:cxnChg>
        <pc:cxnChg chg="mod">
          <ac:chgData name="Eduard Eugenio Duarte Sepulveda" userId="d6757e78-5d77-4033-bc1e-7634d9cd1525" providerId="ADAL" clId="{5DF622DD-7543-4CD8-88CC-75EE5A4EC4CB}" dt="2023-06-03T05:31:28.046" v="326"/>
          <ac:cxnSpMkLst>
            <pc:docMk/>
            <pc:sldMk cId="3527849884" sldId="729"/>
            <ac:cxnSpMk id="36" creationId="{CB9D8450-BE55-852D-370A-65A04468C371}"/>
          </ac:cxnSpMkLst>
        </pc:cxnChg>
      </pc:sldChg>
      <pc:sldChg chg="addSp delSp modSp add mod">
        <pc:chgData name="Eduard Eugenio Duarte Sepulveda" userId="d6757e78-5d77-4033-bc1e-7634d9cd1525" providerId="ADAL" clId="{5DF622DD-7543-4CD8-88CC-75EE5A4EC4CB}" dt="2023-06-04T04:14:21.856" v="4384" actId="1076"/>
        <pc:sldMkLst>
          <pc:docMk/>
          <pc:sldMk cId="1514492137" sldId="730"/>
        </pc:sldMkLst>
        <pc:spChg chg="mod">
          <ac:chgData name="Eduard Eugenio Duarte Sepulveda" userId="d6757e78-5d77-4033-bc1e-7634d9cd1525" providerId="ADAL" clId="{5DF622DD-7543-4CD8-88CC-75EE5A4EC4CB}" dt="2023-06-03T05:29:01.284" v="321" actId="20577"/>
          <ac:spMkLst>
            <pc:docMk/>
            <pc:sldMk cId="1514492137" sldId="730"/>
            <ac:spMk id="2" creationId="{00000000-0000-0000-0000-000000000000}"/>
          </ac:spMkLst>
        </pc:spChg>
        <pc:spChg chg="add del mod">
          <ac:chgData name="Eduard Eugenio Duarte Sepulveda" userId="d6757e78-5d77-4033-bc1e-7634d9cd1525" providerId="ADAL" clId="{5DF622DD-7543-4CD8-88CC-75EE5A4EC4CB}" dt="2023-06-04T04:10:03.922" v="4327" actId="478"/>
          <ac:spMkLst>
            <pc:docMk/>
            <pc:sldMk cId="1514492137" sldId="730"/>
            <ac:spMk id="6" creationId="{0443E8E3-439E-35C5-56D0-4A3315752F99}"/>
          </ac:spMkLst>
        </pc:spChg>
        <pc:spChg chg="add mod">
          <ac:chgData name="Eduard Eugenio Duarte Sepulveda" userId="d6757e78-5d77-4033-bc1e-7634d9cd1525" providerId="ADAL" clId="{5DF622DD-7543-4CD8-88CC-75EE5A4EC4CB}" dt="2023-06-04T04:13:47.747" v="4380" actId="1076"/>
          <ac:spMkLst>
            <pc:docMk/>
            <pc:sldMk cId="1514492137" sldId="730"/>
            <ac:spMk id="8" creationId="{AEFFAF2B-86B8-567B-EFEF-2C538F9757DA}"/>
          </ac:spMkLst>
        </pc:spChg>
        <pc:spChg chg="add mod">
          <ac:chgData name="Eduard Eugenio Duarte Sepulveda" userId="d6757e78-5d77-4033-bc1e-7634d9cd1525" providerId="ADAL" clId="{5DF622DD-7543-4CD8-88CC-75EE5A4EC4CB}" dt="2023-06-04T04:14:00.383" v="4383" actId="1076"/>
          <ac:spMkLst>
            <pc:docMk/>
            <pc:sldMk cId="1514492137" sldId="730"/>
            <ac:spMk id="11" creationId="{5DED6FE7-03E7-6AE2-2ED7-C252DB3CDD37}"/>
          </ac:spMkLst>
        </pc:spChg>
        <pc:spChg chg="mod">
          <ac:chgData name="Eduard Eugenio Duarte Sepulveda" userId="d6757e78-5d77-4033-bc1e-7634d9cd1525" providerId="ADAL" clId="{5DF622DD-7543-4CD8-88CC-75EE5A4EC4CB}" dt="2023-06-04T04:13:52.970" v="4381" actId="1076"/>
          <ac:spMkLst>
            <pc:docMk/>
            <pc:sldMk cId="1514492137" sldId="730"/>
            <ac:spMk id="60" creationId="{00000000-0000-0000-0000-000000000000}"/>
          </ac:spMkLst>
        </pc:spChg>
        <pc:spChg chg="mod">
          <ac:chgData name="Eduard Eugenio Duarte Sepulveda" userId="d6757e78-5d77-4033-bc1e-7634d9cd1525" providerId="ADAL" clId="{5DF622DD-7543-4CD8-88CC-75EE5A4EC4CB}" dt="2023-06-04T04:13:55.381" v="4382" actId="1076"/>
          <ac:spMkLst>
            <pc:docMk/>
            <pc:sldMk cId="1514492137" sldId="730"/>
            <ac:spMk id="61" creationId="{00000000-0000-0000-0000-000000000000}"/>
          </ac:spMkLst>
        </pc:spChg>
        <pc:spChg chg="mod">
          <ac:chgData name="Eduard Eugenio Duarte Sepulveda" userId="d6757e78-5d77-4033-bc1e-7634d9cd1525" providerId="ADAL" clId="{5DF622DD-7543-4CD8-88CC-75EE5A4EC4CB}" dt="2023-06-04T04:12:09.962" v="4355" actId="1076"/>
          <ac:spMkLst>
            <pc:docMk/>
            <pc:sldMk cId="1514492137" sldId="730"/>
            <ac:spMk id="63" creationId="{00000000-0000-0000-0000-000000000000}"/>
          </ac:spMkLst>
        </pc:spChg>
        <pc:spChg chg="mod">
          <ac:chgData name="Eduard Eugenio Duarte Sepulveda" userId="d6757e78-5d77-4033-bc1e-7634d9cd1525" providerId="ADAL" clId="{5DF622DD-7543-4CD8-88CC-75EE5A4EC4CB}" dt="2023-06-04T04:12:24.714" v="4357" actId="1076"/>
          <ac:spMkLst>
            <pc:docMk/>
            <pc:sldMk cId="1514492137" sldId="730"/>
            <ac:spMk id="65" creationId="{00000000-0000-0000-0000-000000000000}"/>
          </ac:spMkLst>
        </pc:spChg>
        <pc:spChg chg="mod">
          <ac:chgData name="Eduard Eugenio Duarte Sepulveda" userId="d6757e78-5d77-4033-bc1e-7634d9cd1525" providerId="ADAL" clId="{5DF622DD-7543-4CD8-88CC-75EE5A4EC4CB}" dt="2023-06-04T04:14:21.856" v="4384" actId="1076"/>
          <ac:spMkLst>
            <pc:docMk/>
            <pc:sldMk cId="1514492137" sldId="730"/>
            <ac:spMk id="67" creationId="{00000000-0000-0000-0000-000000000000}"/>
          </ac:spMkLst>
        </pc:spChg>
        <pc:spChg chg="mod">
          <ac:chgData name="Eduard Eugenio Duarte Sepulveda" userId="d6757e78-5d77-4033-bc1e-7634d9cd1525" providerId="ADAL" clId="{5DF622DD-7543-4CD8-88CC-75EE5A4EC4CB}" dt="2023-06-04T04:13:45.221" v="4379" actId="1076"/>
          <ac:spMkLst>
            <pc:docMk/>
            <pc:sldMk cId="1514492137" sldId="730"/>
            <ac:spMk id="113" creationId="{00000000-0000-0000-0000-000000000000}"/>
          </ac:spMkLst>
        </pc:spChg>
        <pc:spChg chg="del mod topLvl">
          <ac:chgData name="Eduard Eugenio Duarte Sepulveda" userId="d6757e78-5d77-4033-bc1e-7634d9cd1525" providerId="ADAL" clId="{5DF622DD-7543-4CD8-88CC-75EE5A4EC4CB}" dt="2023-06-04T04:07:09.215" v="4254" actId="478"/>
          <ac:spMkLst>
            <pc:docMk/>
            <pc:sldMk cId="1514492137" sldId="730"/>
            <ac:spMk id="139" creationId="{00000000-0000-0000-0000-000000000000}"/>
          </ac:spMkLst>
        </pc:spChg>
        <pc:spChg chg="del topLvl">
          <ac:chgData name="Eduard Eugenio Duarte Sepulveda" userId="d6757e78-5d77-4033-bc1e-7634d9cd1525" providerId="ADAL" clId="{5DF622DD-7543-4CD8-88CC-75EE5A4EC4CB}" dt="2023-06-04T04:07:14.844" v="4255" actId="478"/>
          <ac:spMkLst>
            <pc:docMk/>
            <pc:sldMk cId="1514492137" sldId="730"/>
            <ac:spMk id="140" creationId="{00000000-0000-0000-0000-000000000000}"/>
          </ac:spMkLst>
        </pc:spChg>
        <pc:spChg chg="del topLvl">
          <ac:chgData name="Eduard Eugenio Duarte Sepulveda" userId="d6757e78-5d77-4033-bc1e-7634d9cd1525" providerId="ADAL" clId="{5DF622DD-7543-4CD8-88CC-75EE5A4EC4CB}" dt="2023-06-04T04:07:41.260" v="4260" actId="478"/>
          <ac:spMkLst>
            <pc:docMk/>
            <pc:sldMk cId="1514492137" sldId="730"/>
            <ac:spMk id="142" creationId="{00000000-0000-0000-0000-000000000000}"/>
          </ac:spMkLst>
        </pc:spChg>
        <pc:spChg chg="del topLvl">
          <ac:chgData name="Eduard Eugenio Duarte Sepulveda" userId="d6757e78-5d77-4033-bc1e-7634d9cd1525" providerId="ADAL" clId="{5DF622DD-7543-4CD8-88CC-75EE5A4EC4CB}" dt="2023-06-04T04:07:45.205" v="4261" actId="478"/>
          <ac:spMkLst>
            <pc:docMk/>
            <pc:sldMk cId="1514492137" sldId="730"/>
            <ac:spMk id="143" creationId="{00000000-0000-0000-0000-000000000000}"/>
          </ac:spMkLst>
        </pc:spChg>
        <pc:spChg chg="del topLvl">
          <ac:chgData name="Eduard Eugenio Duarte Sepulveda" userId="d6757e78-5d77-4033-bc1e-7634d9cd1525" providerId="ADAL" clId="{5DF622DD-7543-4CD8-88CC-75EE5A4EC4CB}" dt="2023-06-04T04:07:20.827" v="4256" actId="478"/>
          <ac:spMkLst>
            <pc:docMk/>
            <pc:sldMk cId="1514492137" sldId="730"/>
            <ac:spMk id="148" creationId="{00000000-0000-0000-0000-000000000000}"/>
          </ac:spMkLst>
        </pc:spChg>
        <pc:spChg chg="del topLvl">
          <ac:chgData name="Eduard Eugenio Duarte Sepulveda" userId="d6757e78-5d77-4033-bc1e-7634d9cd1525" providerId="ADAL" clId="{5DF622DD-7543-4CD8-88CC-75EE5A4EC4CB}" dt="2023-06-04T04:07:24.832" v="4257" actId="478"/>
          <ac:spMkLst>
            <pc:docMk/>
            <pc:sldMk cId="1514492137" sldId="730"/>
            <ac:spMk id="149" creationId="{00000000-0000-0000-0000-000000000000}"/>
          </ac:spMkLst>
        </pc:spChg>
        <pc:spChg chg="del topLvl">
          <ac:chgData name="Eduard Eugenio Duarte Sepulveda" userId="d6757e78-5d77-4033-bc1e-7634d9cd1525" providerId="ADAL" clId="{5DF622DD-7543-4CD8-88CC-75EE5A4EC4CB}" dt="2023-06-04T04:07:30.442" v="4258" actId="478"/>
          <ac:spMkLst>
            <pc:docMk/>
            <pc:sldMk cId="1514492137" sldId="730"/>
            <ac:spMk id="151" creationId="{00000000-0000-0000-0000-000000000000}"/>
          </ac:spMkLst>
        </pc:spChg>
        <pc:spChg chg="del topLvl">
          <ac:chgData name="Eduard Eugenio Duarte Sepulveda" userId="d6757e78-5d77-4033-bc1e-7634d9cd1525" providerId="ADAL" clId="{5DF622DD-7543-4CD8-88CC-75EE5A4EC4CB}" dt="2023-06-04T04:07:34.360" v="4259" actId="478"/>
          <ac:spMkLst>
            <pc:docMk/>
            <pc:sldMk cId="1514492137" sldId="730"/>
            <ac:spMk id="152" creationId="{00000000-0000-0000-0000-000000000000}"/>
          </ac:spMkLst>
        </pc:spChg>
        <pc:grpChg chg="del">
          <ac:chgData name="Eduard Eugenio Duarte Sepulveda" userId="d6757e78-5d77-4033-bc1e-7634d9cd1525" providerId="ADAL" clId="{5DF622DD-7543-4CD8-88CC-75EE5A4EC4CB}" dt="2023-06-04T04:07:09.215" v="4254" actId="478"/>
          <ac:grpSpMkLst>
            <pc:docMk/>
            <pc:sldMk cId="1514492137" sldId="730"/>
            <ac:grpSpMk id="138" creationId="{00000000-0000-0000-0000-000000000000}"/>
          </ac:grpSpMkLst>
        </pc:grpChg>
        <pc:grpChg chg="del">
          <ac:chgData name="Eduard Eugenio Duarte Sepulveda" userId="d6757e78-5d77-4033-bc1e-7634d9cd1525" providerId="ADAL" clId="{5DF622DD-7543-4CD8-88CC-75EE5A4EC4CB}" dt="2023-06-04T04:07:41.260" v="4260" actId="478"/>
          <ac:grpSpMkLst>
            <pc:docMk/>
            <pc:sldMk cId="1514492137" sldId="730"/>
            <ac:grpSpMk id="141" creationId="{00000000-0000-0000-0000-000000000000}"/>
          </ac:grpSpMkLst>
        </pc:grpChg>
        <pc:grpChg chg="del">
          <ac:chgData name="Eduard Eugenio Duarte Sepulveda" userId="d6757e78-5d77-4033-bc1e-7634d9cd1525" providerId="ADAL" clId="{5DF622DD-7543-4CD8-88CC-75EE5A4EC4CB}" dt="2023-06-04T04:07:04.651" v="4252" actId="478"/>
          <ac:grpSpMkLst>
            <pc:docMk/>
            <pc:sldMk cId="1514492137" sldId="730"/>
            <ac:grpSpMk id="144" creationId="{00000000-0000-0000-0000-000000000000}"/>
          </ac:grpSpMkLst>
        </pc:grpChg>
        <pc:grpChg chg="del">
          <ac:chgData name="Eduard Eugenio Duarte Sepulveda" userId="d6757e78-5d77-4033-bc1e-7634d9cd1525" providerId="ADAL" clId="{5DF622DD-7543-4CD8-88CC-75EE5A4EC4CB}" dt="2023-06-04T04:07:20.827" v="4256" actId="478"/>
          <ac:grpSpMkLst>
            <pc:docMk/>
            <pc:sldMk cId="1514492137" sldId="730"/>
            <ac:grpSpMk id="147" creationId="{00000000-0000-0000-0000-000000000000}"/>
          </ac:grpSpMkLst>
        </pc:grpChg>
        <pc:grpChg chg="del">
          <ac:chgData name="Eduard Eugenio Duarte Sepulveda" userId="d6757e78-5d77-4033-bc1e-7634d9cd1525" providerId="ADAL" clId="{5DF622DD-7543-4CD8-88CC-75EE5A4EC4CB}" dt="2023-06-04T04:07:30.442" v="4258" actId="478"/>
          <ac:grpSpMkLst>
            <pc:docMk/>
            <pc:sldMk cId="1514492137" sldId="730"/>
            <ac:grpSpMk id="150" creationId="{00000000-0000-0000-0000-000000000000}"/>
          </ac:grpSpMkLst>
        </pc:grpChg>
        <pc:grpChg chg="del">
          <ac:chgData name="Eduard Eugenio Duarte Sepulveda" userId="d6757e78-5d77-4033-bc1e-7634d9cd1525" providerId="ADAL" clId="{5DF622DD-7543-4CD8-88CC-75EE5A4EC4CB}" dt="2023-06-04T04:06:56.816" v="4250" actId="478"/>
          <ac:grpSpMkLst>
            <pc:docMk/>
            <pc:sldMk cId="1514492137" sldId="730"/>
            <ac:grpSpMk id="153" creationId="{00000000-0000-0000-0000-000000000000}"/>
          </ac:grpSpMkLst>
        </pc:grpChg>
        <pc:cxnChg chg="add mod">
          <ac:chgData name="Eduard Eugenio Duarte Sepulveda" userId="d6757e78-5d77-4033-bc1e-7634d9cd1525" providerId="ADAL" clId="{5DF622DD-7543-4CD8-88CC-75EE5A4EC4CB}" dt="2023-06-04T04:14:21.856" v="4384" actId="1076"/>
          <ac:cxnSpMkLst>
            <pc:docMk/>
            <pc:sldMk cId="1514492137" sldId="730"/>
            <ac:cxnSpMk id="5" creationId="{08321F20-F7AE-81DD-9CCD-34C06C0CE000}"/>
          </ac:cxnSpMkLst>
        </pc:cxnChg>
        <pc:cxnChg chg="del">
          <ac:chgData name="Eduard Eugenio Duarte Sepulveda" userId="d6757e78-5d77-4033-bc1e-7634d9cd1525" providerId="ADAL" clId="{5DF622DD-7543-4CD8-88CC-75EE5A4EC4CB}" dt="2023-06-04T04:06:59.034" v="4251" actId="478"/>
          <ac:cxnSpMkLst>
            <pc:docMk/>
            <pc:sldMk cId="1514492137" sldId="730"/>
            <ac:cxnSpMk id="10" creationId="{00000000-0000-0000-0000-000000000000}"/>
          </ac:cxnSpMkLst>
        </pc:cxnChg>
        <pc:cxnChg chg="del">
          <ac:chgData name="Eduard Eugenio Duarte Sepulveda" userId="d6757e78-5d77-4033-bc1e-7634d9cd1525" providerId="ADAL" clId="{5DF622DD-7543-4CD8-88CC-75EE5A4EC4CB}" dt="2023-06-04T04:06:50.464" v="4249" actId="478"/>
          <ac:cxnSpMkLst>
            <pc:docMk/>
            <pc:sldMk cId="1514492137" sldId="730"/>
            <ac:cxnSpMk id="12" creationId="{00000000-0000-0000-0000-000000000000}"/>
          </ac:cxnSpMkLst>
        </pc:cxnChg>
        <pc:cxnChg chg="add mod">
          <ac:chgData name="Eduard Eugenio Duarte Sepulveda" userId="d6757e78-5d77-4033-bc1e-7634d9cd1525" providerId="ADAL" clId="{5DF622DD-7543-4CD8-88CC-75EE5A4EC4CB}" dt="2023-06-04T04:13:47.747" v="4380" actId="1076"/>
          <ac:cxnSpMkLst>
            <pc:docMk/>
            <pc:sldMk cId="1514492137" sldId="730"/>
            <ac:cxnSpMk id="13" creationId="{4EEEF4CC-5FD3-A9BF-57E9-F2C612728CEB}"/>
          </ac:cxnSpMkLst>
        </pc:cxnChg>
        <pc:cxnChg chg="mod">
          <ac:chgData name="Eduard Eugenio Duarte Sepulveda" userId="d6757e78-5d77-4033-bc1e-7634d9cd1525" providerId="ADAL" clId="{5DF622DD-7543-4CD8-88CC-75EE5A4EC4CB}" dt="2023-06-04T04:13:55.381" v="4382" actId="1076"/>
          <ac:cxnSpMkLst>
            <pc:docMk/>
            <pc:sldMk cId="1514492137" sldId="730"/>
            <ac:cxnSpMk id="14" creationId="{00000000-0000-0000-0000-000000000000}"/>
          </ac:cxnSpMkLst>
        </pc:cxnChg>
        <pc:cxnChg chg="add mod">
          <ac:chgData name="Eduard Eugenio Duarte Sepulveda" userId="d6757e78-5d77-4033-bc1e-7634d9cd1525" providerId="ADAL" clId="{5DF622DD-7543-4CD8-88CC-75EE5A4EC4CB}" dt="2023-06-04T04:14:21.856" v="4384" actId="1076"/>
          <ac:cxnSpMkLst>
            <pc:docMk/>
            <pc:sldMk cId="1514492137" sldId="730"/>
            <ac:cxnSpMk id="15" creationId="{CDBCC54A-A36C-BCAD-8DD9-DA1D437216BA}"/>
          </ac:cxnSpMkLst>
        </pc:cxnChg>
        <pc:cxnChg chg="del">
          <ac:chgData name="Eduard Eugenio Duarte Sepulveda" userId="d6757e78-5d77-4033-bc1e-7634d9cd1525" providerId="ADAL" clId="{5DF622DD-7543-4CD8-88CC-75EE5A4EC4CB}" dt="2023-06-04T04:07:49.499" v="4262" actId="478"/>
          <ac:cxnSpMkLst>
            <pc:docMk/>
            <pc:sldMk cId="1514492137" sldId="730"/>
            <ac:cxnSpMk id="16" creationId="{00000000-0000-0000-0000-000000000000}"/>
          </ac:cxnSpMkLst>
        </pc:cxnChg>
        <pc:cxnChg chg="mod">
          <ac:chgData name="Eduard Eugenio Duarte Sepulveda" userId="d6757e78-5d77-4033-bc1e-7634d9cd1525" providerId="ADAL" clId="{5DF622DD-7543-4CD8-88CC-75EE5A4EC4CB}" dt="2023-06-04T04:13:45.221" v="4379" actId="1076"/>
          <ac:cxnSpMkLst>
            <pc:docMk/>
            <pc:sldMk cId="1514492137" sldId="730"/>
            <ac:cxnSpMk id="18" creationId="{00000000-0000-0000-0000-000000000000}"/>
          </ac:cxnSpMkLst>
        </pc:cxnChg>
        <pc:cxnChg chg="add mod">
          <ac:chgData name="Eduard Eugenio Duarte Sepulveda" userId="d6757e78-5d77-4033-bc1e-7634d9cd1525" providerId="ADAL" clId="{5DF622DD-7543-4CD8-88CC-75EE5A4EC4CB}" dt="2023-06-04T04:14:00.383" v="4383" actId="1076"/>
          <ac:cxnSpMkLst>
            <pc:docMk/>
            <pc:sldMk cId="1514492137" sldId="730"/>
            <ac:cxnSpMk id="27" creationId="{E7693AFC-6CD7-A8FE-16F9-303003EA2EE9}"/>
          </ac:cxnSpMkLst>
        </pc:cxnChg>
        <pc:cxnChg chg="add mod">
          <ac:chgData name="Eduard Eugenio Duarte Sepulveda" userId="d6757e78-5d77-4033-bc1e-7634d9cd1525" providerId="ADAL" clId="{5DF622DD-7543-4CD8-88CC-75EE5A4EC4CB}" dt="2023-06-04T04:14:00.383" v="4383" actId="1076"/>
          <ac:cxnSpMkLst>
            <pc:docMk/>
            <pc:sldMk cId="1514492137" sldId="730"/>
            <ac:cxnSpMk id="28" creationId="{F4E6003B-A741-1A52-A14F-C9AE52A6741C}"/>
          </ac:cxnSpMkLst>
        </pc:cxnChg>
        <pc:cxnChg chg="add mod">
          <ac:chgData name="Eduard Eugenio Duarte Sepulveda" userId="d6757e78-5d77-4033-bc1e-7634d9cd1525" providerId="ADAL" clId="{5DF622DD-7543-4CD8-88CC-75EE5A4EC4CB}" dt="2023-06-04T04:13:52.970" v="4381" actId="1076"/>
          <ac:cxnSpMkLst>
            <pc:docMk/>
            <pc:sldMk cId="1514492137" sldId="730"/>
            <ac:cxnSpMk id="35" creationId="{037CF534-62AB-3410-4C26-1C9B833F7FDA}"/>
          </ac:cxnSpMkLst>
        </pc:cxnChg>
      </pc:sldChg>
      <pc:sldChg chg="addSp delSp modSp add del mod">
        <pc:chgData name="Eduard Eugenio Duarte Sepulveda" userId="d6757e78-5d77-4033-bc1e-7634d9cd1525" providerId="ADAL" clId="{5DF622DD-7543-4CD8-88CC-75EE5A4EC4CB}" dt="2023-06-04T04:14:48.209" v="4385" actId="47"/>
        <pc:sldMkLst>
          <pc:docMk/>
          <pc:sldMk cId="3995397088" sldId="731"/>
        </pc:sldMkLst>
        <pc:spChg chg="del">
          <ac:chgData name="Eduard Eugenio Duarte Sepulveda" userId="d6757e78-5d77-4033-bc1e-7634d9cd1525" providerId="ADAL" clId="{5DF622DD-7543-4CD8-88CC-75EE5A4EC4CB}" dt="2023-06-03T05:32:33.657" v="339" actId="478"/>
          <ac:spMkLst>
            <pc:docMk/>
            <pc:sldMk cId="3995397088" sldId="731"/>
            <ac:spMk id="2" creationId="{7DE6D9A4-F3D3-B66F-BCB7-2385E61BED9B}"/>
          </ac:spMkLst>
        </pc:spChg>
        <pc:spChg chg="del">
          <ac:chgData name="Eduard Eugenio Duarte Sepulveda" userId="d6757e78-5d77-4033-bc1e-7634d9cd1525" providerId="ADAL" clId="{5DF622DD-7543-4CD8-88CC-75EE5A4EC4CB}" dt="2023-06-03T05:32:38.135" v="340" actId="478"/>
          <ac:spMkLst>
            <pc:docMk/>
            <pc:sldMk cId="3995397088" sldId="731"/>
            <ac:spMk id="3" creationId="{B8C96ED2-633B-A2AB-2228-705DABA6A137}"/>
          </ac:spMkLst>
        </pc:spChg>
        <pc:spChg chg="mod">
          <ac:chgData name="Eduard Eugenio Duarte Sepulveda" userId="d6757e78-5d77-4033-bc1e-7634d9cd1525" providerId="ADAL" clId="{5DF622DD-7543-4CD8-88CC-75EE5A4EC4CB}" dt="2023-06-03T05:51:35.529" v="1413" actId="1076"/>
          <ac:spMkLst>
            <pc:docMk/>
            <pc:sldMk cId="3995397088" sldId="731"/>
            <ac:spMk id="4" creationId="{5D1379B7-E05D-D0AA-F154-CAF0F9C6327C}"/>
          </ac:spMkLst>
        </pc:spChg>
        <pc:spChg chg="mod">
          <ac:chgData name="Eduard Eugenio Duarte Sepulveda" userId="d6757e78-5d77-4033-bc1e-7634d9cd1525" providerId="ADAL" clId="{5DF622DD-7543-4CD8-88CC-75EE5A4EC4CB}" dt="2023-06-03T05:51:35.529" v="1413" actId="1076"/>
          <ac:spMkLst>
            <pc:docMk/>
            <pc:sldMk cId="3995397088" sldId="731"/>
            <ac:spMk id="5" creationId="{F760C59C-732C-871D-6DB5-B3608EB0541C}"/>
          </ac:spMkLst>
        </pc:spChg>
        <pc:spChg chg="mod">
          <ac:chgData name="Eduard Eugenio Duarte Sepulveda" userId="d6757e78-5d77-4033-bc1e-7634d9cd1525" providerId="ADAL" clId="{5DF622DD-7543-4CD8-88CC-75EE5A4EC4CB}" dt="2023-06-03T05:51:35.529" v="1413" actId="1076"/>
          <ac:spMkLst>
            <pc:docMk/>
            <pc:sldMk cId="3995397088" sldId="731"/>
            <ac:spMk id="6" creationId="{226D6E46-D636-1A5C-0A0F-8B861A375594}"/>
          </ac:spMkLst>
        </pc:spChg>
        <pc:spChg chg="mod">
          <ac:chgData name="Eduard Eugenio Duarte Sepulveda" userId="d6757e78-5d77-4033-bc1e-7634d9cd1525" providerId="ADAL" clId="{5DF622DD-7543-4CD8-88CC-75EE5A4EC4CB}" dt="2023-06-03T05:51:35.529" v="1413" actId="1076"/>
          <ac:spMkLst>
            <pc:docMk/>
            <pc:sldMk cId="3995397088" sldId="731"/>
            <ac:spMk id="7" creationId="{6FE8E85F-E8EB-F127-0D42-66781570F4B5}"/>
          </ac:spMkLst>
        </pc:spChg>
        <pc:spChg chg="mod">
          <ac:chgData name="Eduard Eugenio Duarte Sepulveda" userId="d6757e78-5d77-4033-bc1e-7634d9cd1525" providerId="ADAL" clId="{5DF622DD-7543-4CD8-88CC-75EE5A4EC4CB}" dt="2023-06-03T05:51:35.529" v="1413" actId="1076"/>
          <ac:spMkLst>
            <pc:docMk/>
            <pc:sldMk cId="3995397088" sldId="731"/>
            <ac:spMk id="8" creationId="{D147CC11-F113-64BD-08AB-6EA029E59159}"/>
          </ac:spMkLst>
        </pc:spChg>
        <pc:spChg chg="mod">
          <ac:chgData name="Eduard Eugenio Duarte Sepulveda" userId="d6757e78-5d77-4033-bc1e-7634d9cd1525" providerId="ADAL" clId="{5DF622DD-7543-4CD8-88CC-75EE5A4EC4CB}" dt="2023-06-03T05:51:35.529" v="1413" actId="1076"/>
          <ac:spMkLst>
            <pc:docMk/>
            <pc:sldMk cId="3995397088" sldId="731"/>
            <ac:spMk id="9" creationId="{6E46C2D1-3B16-CE76-F52A-D998DB56C39E}"/>
          </ac:spMkLst>
        </pc:spChg>
        <pc:spChg chg="del topLvl">
          <ac:chgData name="Eduard Eugenio Duarte Sepulveda" userId="d6757e78-5d77-4033-bc1e-7634d9cd1525" providerId="ADAL" clId="{5DF622DD-7543-4CD8-88CC-75EE5A4EC4CB}" dt="2023-06-03T05:31:49.692" v="330" actId="478"/>
          <ac:spMkLst>
            <pc:docMk/>
            <pc:sldMk cId="3995397088" sldId="731"/>
            <ac:spMk id="38" creationId="{6800B9D2-1AE8-8C0C-A5F0-E5AA9A15A101}"/>
          </ac:spMkLst>
        </pc:spChg>
        <pc:spChg chg="del mod">
          <ac:chgData name="Eduard Eugenio Duarte Sepulveda" userId="d6757e78-5d77-4033-bc1e-7634d9cd1525" providerId="ADAL" clId="{5DF622DD-7543-4CD8-88CC-75EE5A4EC4CB}" dt="2023-06-03T05:31:45.359" v="329" actId="478"/>
          <ac:spMkLst>
            <pc:docMk/>
            <pc:sldMk cId="3995397088" sldId="731"/>
            <ac:spMk id="39" creationId="{25D55714-C4B3-01B3-F477-3451910949AD}"/>
          </ac:spMkLst>
        </pc:spChg>
        <pc:spChg chg="add mod">
          <ac:chgData name="Eduard Eugenio Duarte Sepulveda" userId="d6757e78-5d77-4033-bc1e-7634d9cd1525" providerId="ADAL" clId="{5DF622DD-7543-4CD8-88CC-75EE5A4EC4CB}" dt="2023-06-03T05:52:07.165" v="1417" actId="1076"/>
          <ac:spMkLst>
            <pc:docMk/>
            <pc:sldMk cId="3995397088" sldId="731"/>
            <ac:spMk id="40" creationId="{BB9BA35B-0191-2285-8D9A-AAB20328C039}"/>
          </ac:spMkLst>
        </pc:spChg>
        <pc:spChg chg="add mod">
          <ac:chgData name="Eduard Eugenio Duarte Sepulveda" userId="d6757e78-5d77-4033-bc1e-7634d9cd1525" providerId="ADAL" clId="{5DF622DD-7543-4CD8-88CC-75EE5A4EC4CB}" dt="2023-06-03T05:52:07.165" v="1417" actId="1076"/>
          <ac:spMkLst>
            <pc:docMk/>
            <pc:sldMk cId="3995397088" sldId="731"/>
            <ac:spMk id="41" creationId="{0D5985AE-CEF7-243A-8273-92BB184CB908}"/>
          </ac:spMkLst>
        </pc:spChg>
        <pc:spChg chg="add mod">
          <ac:chgData name="Eduard Eugenio Duarte Sepulveda" userId="d6757e78-5d77-4033-bc1e-7634d9cd1525" providerId="ADAL" clId="{5DF622DD-7543-4CD8-88CC-75EE5A4EC4CB}" dt="2023-06-03T05:52:07.165" v="1417" actId="1076"/>
          <ac:spMkLst>
            <pc:docMk/>
            <pc:sldMk cId="3995397088" sldId="731"/>
            <ac:spMk id="42" creationId="{A615D9A5-435F-2B5E-81F1-480AF8FA5340}"/>
          </ac:spMkLst>
        </pc:spChg>
        <pc:spChg chg="add mod">
          <ac:chgData name="Eduard Eugenio Duarte Sepulveda" userId="d6757e78-5d77-4033-bc1e-7634d9cd1525" providerId="ADAL" clId="{5DF622DD-7543-4CD8-88CC-75EE5A4EC4CB}" dt="2023-06-03T05:52:07.165" v="1417" actId="1076"/>
          <ac:spMkLst>
            <pc:docMk/>
            <pc:sldMk cId="3995397088" sldId="731"/>
            <ac:spMk id="43" creationId="{C7B5A083-3E4F-44C1-6FC6-26C87D50B1BB}"/>
          </ac:spMkLst>
        </pc:spChg>
        <pc:spChg chg="add mod">
          <ac:chgData name="Eduard Eugenio Duarte Sepulveda" userId="d6757e78-5d77-4033-bc1e-7634d9cd1525" providerId="ADAL" clId="{5DF622DD-7543-4CD8-88CC-75EE5A4EC4CB}" dt="2023-06-03T05:52:07.165" v="1417" actId="1076"/>
          <ac:spMkLst>
            <pc:docMk/>
            <pc:sldMk cId="3995397088" sldId="731"/>
            <ac:spMk id="44" creationId="{8C05F643-2172-E306-78C9-74B5E39BCF2E}"/>
          </ac:spMkLst>
        </pc:spChg>
        <pc:grpChg chg="del">
          <ac:chgData name="Eduard Eugenio Duarte Sepulveda" userId="d6757e78-5d77-4033-bc1e-7634d9cd1525" providerId="ADAL" clId="{5DF622DD-7543-4CD8-88CC-75EE5A4EC4CB}" dt="2023-06-03T05:32:03.752" v="336" actId="478"/>
          <ac:grpSpMkLst>
            <pc:docMk/>
            <pc:sldMk cId="3995397088" sldId="731"/>
            <ac:grpSpMk id="10" creationId="{E1674BC7-6059-93D0-C6A8-377B2033CDBF}"/>
          </ac:grpSpMkLst>
        </pc:grpChg>
        <pc:grpChg chg="del">
          <ac:chgData name="Eduard Eugenio Duarte Sepulveda" userId="d6757e78-5d77-4033-bc1e-7634d9cd1525" providerId="ADAL" clId="{5DF622DD-7543-4CD8-88CC-75EE5A4EC4CB}" dt="2023-06-03T05:32:08.537" v="337" actId="478"/>
          <ac:grpSpMkLst>
            <pc:docMk/>
            <pc:sldMk cId="3995397088" sldId="731"/>
            <ac:grpSpMk id="15" creationId="{003A95C9-A7CC-AE14-0DFB-3BA03320FB11}"/>
          </ac:grpSpMkLst>
        </pc:grpChg>
        <pc:grpChg chg="del">
          <ac:chgData name="Eduard Eugenio Duarte Sepulveda" userId="d6757e78-5d77-4033-bc1e-7634d9cd1525" providerId="ADAL" clId="{5DF622DD-7543-4CD8-88CC-75EE5A4EC4CB}" dt="2023-06-03T05:32:11.148" v="338" actId="478"/>
          <ac:grpSpMkLst>
            <pc:docMk/>
            <pc:sldMk cId="3995397088" sldId="731"/>
            <ac:grpSpMk id="20" creationId="{233F2FAF-E1FA-390E-9B0A-A81C6CD85E91}"/>
          </ac:grpSpMkLst>
        </pc:grpChg>
        <pc:grpChg chg="del mod">
          <ac:chgData name="Eduard Eugenio Duarte Sepulveda" userId="d6757e78-5d77-4033-bc1e-7634d9cd1525" providerId="ADAL" clId="{5DF622DD-7543-4CD8-88CC-75EE5A4EC4CB}" dt="2023-06-03T05:32:01.214" v="335" actId="478"/>
          <ac:grpSpMkLst>
            <pc:docMk/>
            <pc:sldMk cId="3995397088" sldId="731"/>
            <ac:grpSpMk id="25" creationId="{CA0C2E9D-CFB8-CB1E-2792-1C4748D917F5}"/>
          </ac:grpSpMkLst>
        </pc:grpChg>
        <pc:grpChg chg="del mod">
          <ac:chgData name="Eduard Eugenio Duarte Sepulveda" userId="d6757e78-5d77-4033-bc1e-7634d9cd1525" providerId="ADAL" clId="{5DF622DD-7543-4CD8-88CC-75EE5A4EC4CB}" dt="2023-06-03T05:31:57.582" v="333" actId="478"/>
          <ac:grpSpMkLst>
            <pc:docMk/>
            <pc:sldMk cId="3995397088" sldId="731"/>
            <ac:grpSpMk id="30" creationId="{7A79D923-2C32-92CE-66F6-21047555182C}"/>
          </ac:grpSpMkLst>
        </pc:grpChg>
        <pc:grpChg chg="del">
          <ac:chgData name="Eduard Eugenio Duarte Sepulveda" userId="d6757e78-5d77-4033-bc1e-7634d9cd1525" providerId="ADAL" clId="{5DF622DD-7543-4CD8-88CC-75EE5A4EC4CB}" dt="2023-06-03T05:31:49.692" v="330" actId="478"/>
          <ac:grpSpMkLst>
            <pc:docMk/>
            <pc:sldMk cId="3995397088" sldId="731"/>
            <ac:grpSpMk id="35" creationId="{8FABA057-438A-9237-B624-A00425E081E4}"/>
          </ac:grpSpMkLst>
        </pc:grpChg>
        <pc:grpChg chg="del">
          <ac:chgData name="Eduard Eugenio Duarte Sepulveda" userId="d6757e78-5d77-4033-bc1e-7634d9cd1525" providerId="ADAL" clId="{5DF622DD-7543-4CD8-88CC-75EE5A4EC4CB}" dt="2023-06-03T05:31:45.359" v="329" actId="478"/>
          <ac:grpSpMkLst>
            <pc:docMk/>
            <pc:sldMk cId="3995397088" sldId="731"/>
            <ac:grpSpMk id="37" creationId="{95D8C9AB-8FF9-B8C0-7463-5BB239425CE3}"/>
          </ac:grpSpMkLst>
        </pc:grpChg>
        <pc:cxnChg chg="del topLvl">
          <ac:chgData name="Eduard Eugenio Duarte Sepulveda" userId="d6757e78-5d77-4033-bc1e-7634d9cd1525" providerId="ADAL" clId="{5DF622DD-7543-4CD8-88CC-75EE5A4EC4CB}" dt="2023-06-03T05:31:53.931" v="331" actId="478"/>
          <ac:cxnSpMkLst>
            <pc:docMk/>
            <pc:sldMk cId="3995397088" sldId="731"/>
            <ac:cxnSpMk id="36" creationId="{CB9D8450-BE55-852D-370A-65A04468C371}"/>
          </ac:cxnSpMkLst>
        </pc:cxnChg>
      </pc:sldChg>
      <pc:sldChg chg="addSp delSp modSp add mod">
        <pc:chgData name="Eduard Eugenio Duarte Sepulveda" userId="d6757e78-5d77-4033-bc1e-7634d9cd1525" providerId="ADAL" clId="{5DF622DD-7543-4CD8-88CC-75EE5A4EC4CB}" dt="2023-06-04T04:56:26.527" v="5274" actId="1076"/>
        <pc:sldMkLst>
          <pc:docMk/>
          <pc:sldMk cId="2901785778" sldId="732"/>
        </pc:sldMkLst>
        <pc:spChg chg="mod">
          <ac:chgData name="Eduard Eugenio Duarte Sepulveda" userId="d6757e78-5d77-4033-bc1e-7634d9cd1525" providerId="ADAL" clId="{5DF622DD-7543-4CD8-88CC-75EE5A4EC4CB}" dt="2023-06-04T04:21:11.272" v="4413" actId="20577"/>
          <ac:spMkLst>
            <pc:docMk/>
            <pc:sldMk cId="2901785778" sldId="732"/>
            <ac:spMk id="2" creationId="{00000000-0000-0000-0000-000000000000}"/>
          </ac:spMkLst>
        </pc:spChg>
        <pc:spChg chg="add del mod">
          <ac:chgData name="Eduard Eugenio Duarte Sepulveda" userId="d6757e78-5d77-4033-bc1e-7634d9cd1525" providerId="ADAL" clId="{5DF622DD-7543-4CD8-88CC-75EE5A4EC4CB}" dt="2023-06-04T04:42:23.436" v="4959" actId="478"/>
          <ac:spMkLst>
            <pc:docMk/>
            <pc:sldMk cId="2901785778" sldId="732"/>
            <ac:spMk id="3" creationId="{6E485174-D231-DDF4-E420-489CBA97B7D1}"/>
          </ac:spMkLst>
        </pc:spChg>
        <pc:spChg chg="add del mod">
          <ac:chgData name="Eduard Eugenio Duarte Sepulveda" userId="d6757e78-5d77-4033-bc1e-7634d9cd1525" providerId="ADAL" clId="{5DF622DD-7543-4CD8-88CC-75EE5A4EC4CB}" dt="2023-06-04T04:42:26.243" v="4960" actId="478"/>
          <ac:spMkLst>
            <pc:docMk/>
            <pc:sldMk cId="2901785778" sldId="732"/>
            <ac:spMk id="4" creationId="{23BA2C35-8F5D-A665-52F7-EB2F7C25E268}"/>
          </ac:spMkLst>
        </pc:spChg>
        <pc:spChg chg="add del mod">
          <ac:chgData name="Eduard Eugenio Duarte Sepulveda" userId="d6757e78-5d77-4033-bc1e-7634d9cd1525" providerId="ADAL" clId="{5DF622DD-7543-4CD8-88CC-75EE5A4EC4CB}" dt="2023-06-04T04:42:19.910" v="4958" actId="478"/>
          <ac:spMkLst>
            <pc:docMk/>
            <pc:sldMk cId="2901785778" sldId="732"/>
            <ac:spMk id="5" creationId="{B4DA0BC2-2ED4-2401-1814-E5BF337E951E}"/>
          </ac:spMkLst>
        </pc:spChg>
        <pc:spChg chg="add del mod">
          <ac:chgData name="Eduard Eugenio Duarte Sepulveda" userId="d6757e78-5d77-4033-bc1e-7634d9cd1525" providerId="ADAL" clId="{5DF622DD-7543-4CD8-88CC-75EE5A4EC4CB}" dt="2023-06-04T04:36:16.449" v="4750" actId="478"/>
          <ac:spMkLst>
            <pc:docMk/>
            <pc:sldMk cId="2901785778" sldId="732"/>
            <ac:spMk id="6" creationId="{D7BB98E8-447A-5855-8038-1D5EEACFDC30}"/>
          </ac:spMkLst>
        </pc:spChg>
        <pc:spChg chg="add del mod">
          <ac:chgData name="Eduard Eugenio Duarte Sepulveda" userId="d6757e78-5d77-4033-bc1e-7634d9cd1525" providerId="ADAL" clId="{5DF622DD-7543-4CD8-88CC-75EE5A4EC4CB}" dt="2023-06-04T04:23:33.426" v="4441" actId="478"/>
          <ac:spMkLst>
            <pc:docMk/>
            <pc:sldMk cId="2901785778" sldId="732"/>
            <ac:spMk id="7" creationId="{A5ACC371-44F2-27BD-11D2-970B78B7C7C5}"/>
          </ac:spMkLst>
        </pc:spChg>
        <pc:spChg chg="add del mod">
          <ac:chgData name="Eduard Eugenio Duarte Sepulveda" userId="d6757e78-5d77-4033-bc1e-7634d9cd1525" providerId="ADAL" clId="{5DF622DD-7543-4CD8-88CC-75EE5A4EC4CB}" dt="2023-06-04T04:25:18.520" v="4453" actId="478"/>
          <ac:spMkLst>
            <pc:docMk/>
            <pc:sldMk cId="2901785778" sldId="732"/>
            <ac:spMk id="8" creationId="{0A6B45B3-E022-0424-EE93-BD4B1D076A4E}"/>
          </ac:spMkLst>
        </pc:spChg>
        <pc:spChg chg="add del mod">
          <ac:chgData name="Eduard Eugenio Duarte Sepulveda" userId="d6757e78-5d77-4033-bc1e-7634d9cd1525" providerId="ADAL" clId="{5DF622DD-7543-4CD8-88CC-75EE5A4EC4CB}" dt="2023-06-04T04:42:30.631" v="4962" actId="478"/>
          <ac:spMkLst>
            <pc:docMk/>
            <pc:sldMk cId="2901785778" sldId="732"/>
            <ac:spMk id="11" creationId="{65925474-F7C8-ED71-A901-5C06B57D8F50}"/>
          </ac:spMkLst>
        </pc:spChg>
        <pc:spChg chg="add del mod">
          <ac:chgData name="Eduard Eugenio Duarte Sepulveda" userId="d6757e78-5d77-4033-bc1e-7634d9cd1525" providerId="ADAL" clId="{5DF622DD-7543-4CD8-88CC-75EE5A4EC4CB}" dt="2023-06-04T04:42:28.358" v="4961" actId="478"/>
          <ac:spMkLst>
            <pc:docMk/>
            <pc:sldMk cId="2901785778" sldId="732"/>
            <ac:spMk id="13" creationId="{48069D24-99C4-ADCB-E256-D6928D56A951}"/>
          </ac:spMkLst>
        </pc:spChg>
        <pc:spChg chg="add del mod">
          <ac:chgData name="Eduard Eugenio Duarte Sepulveda" userId="d6757e78-5d77-4033-bc1e-7634d9cd1525" providerId="ADAL" clId="{5DF622DD-7543-4CD8-88CC-75EE5A4EC4CB}" dt="2023-06-04T04:27:55.508" v="4586" actId="478"/>
          <ac:spMkLst>
            <pc:docMk/>
            <pc:sldMk cId="2901785778" sldId="732"/>
            <ac:spMk id="15" creationId="{7BAF8553-BF14-181C-C1B8-41B2442390D3}"/>
          </ac:spMkLst>
        </pc:spChg>
        <pc:spChg chg="add del mod">
          <ac:chgData name="Eduard Eugenio Duarte Sepulveda" userId="d6757e78-5d77-4033-bc1e-7634d9cd1525" providerId="ADAL" clId="{5DF622DD-7543-4CD8-88CC-75EE5A4EC4CB}" dt="2023-06-04T04:32:25.451" v="4662" actId="12084"/>
          <ac:spMkLst>
            <pc:docMk/>
            <pc:sldMk cId="2901785778" sldId="732"/>
            <ac:spMk id="17" creationId="{5B9739E9-BE18-89CD-AE97-F0EFD92445DE}"/>
          </ac:spMkLst>
        </pc:spChg>
        <pc:spChg chg="mod">
          <ac:chgData name="Eduard Eugenio Duarte Sepulveda" userId="d6757e78-5d77-4033-bc1e-7634d9cd1525" providerId="ADAL" clId="{5DF622DD-7543-4CD8-88CC-75EE5A4EC4CB}" dt="2023-06-04T04:21:51.242" v="4438" actId="790"/>
          <ac:spMkLst>
            <pc:docMk/>
            <pc:sldMk cId="2901785778" sldId="732"/>
            <ac:spMk id="19" creationId="{00000000-0000-0000-0000-000000000000}"/>
          </ac:spMkLst>
        </pc:spChg>
        <pc:spChg chg="add del mod">
          <ac:chgData name="Eduard Eugenio Duarte Sepulveda" userId="d6757e78-5d77-4033-bc1e-7634d9cd1525" providerId="ADAL" clId="{5DF622DD-7543-4CD8-88CC-75EE5A4EC4CB}" dt="2023-06-04T04:37:46.164" v="4766" actId="12084"/>
          <ac:spMkLst>
            <pc:docMk/>
            <pc:sldMk cId="2901785778" sldId="732"/>
            <ac:spMk id="20" creationId="{988FCE77-FEB9-2422-E596-D3306E4B883E}"/>
          </ac:spMkLst>
        </pc:spChg>
        <pc:spChg chg="add del mod">
          <ac:chgData name="Eduard Eugenio Duarte Sepulveda" userId="d6757e78-5d77-4033-bc1e-7634d9cd1525" providerId="ADAL" clId="{5DF622DD-7543-4CD8-88CC-75EE5A4EC4CB}" dt="2023-06-04T04:40:40.878" v="4877" actId="12084"/>
          <ac:spMkLst>
            <pc:docMk/>
            <pc:sldMk cId="2901785778" sldId="732"/>
            <ac:spMk id="21" creationId="{3575C3F3-2562-4479-B9D9-258B9B176408}"/>
          </ac:spMkLst>
        </pc:spChg>
        <pc:spChg chg="add mod">
          <ac:chgData name="Eduard Eugenio Duarte Sepulveda" userId="d6757e78-5d77-4033-bc1e-7634d9cd1525" providerId="ADAL" clId="{5DF622DD-7543-4CD8-88CC-75EE5A4EC4CB}" dt="2023-06-04T04:43:00.279" v="4966" actId="1076"/>
          <ac:spMkLst>
            <pc:docMk/>
            <pc:sldMk cId="2901785778" sldId="732"/>
            <ac:spMk id="22" creationId="{75878B57-5637-8036-000D-FB4734CBE61A}"/>
          </ac:spMkLst>
        </pc:spChg>
        <pc:spChg chg="add del mod">
          <ac:chgData name="Eduard Eugenio Duarte Sepulveda" userId="d6757e78-5d77-4033-bc1e-7634d9cd1525" providerId="ADAL" clId="{5DF622DD-7543-4CD8-88CC-75EE5A4EC4CB}" dt="2023-06-04T04:42:07.083" v="4955" actId="478"/>
          <ac:spMkLst>
            <pc:docMk/>
            <pc:sldMk cId="2901785778" sldId="732"/>
            <ac:spMk id="23" creationId="{40642149-2323-E41C-4E9D-A33798B0739F}"/>
          </ac:spMkLst>
        </pc:spChg>
        <pc:spChg chg="add del mod">
          <ac:chgData name="Eduard Eugenio Duarte Sepulveda" userId="d6757e78-5d77-4033-bc1e-7634d9cd1525" providerId="ADAL" clId="{5DF622DD-7543-4CD8-88CC-75EE5A4EC4CB}" dt="2023-06-04T04:44:09.059" v="5040" actId="12084"/>
          <ac:spMkLst>
            <pc:docMk/>
            <pc:sldMk cId="2901785778" sldId="732"/>
            <ac:spMk id="29" creationId="{FF4851DD-6FB2-907A-4AA3-7B4E0FAFEFE5}"/>
          </ac:spMkLst>
        </pc:spChg>
        <pc:spChg chg="add mod">
          <ac:chgData name="Eduard Eugenio Duarte Sepulveda" userId="d6757e78-5d77-4033-bc1e-7634d9cd1525" providerId="ADAL" clId="{5DF622DD-7543-4CD8-88CC-75EE5A4EC4CB}" dt="2023-06-04T04:56:26.527" v="5274" actId="1076"/>
          <ac:spMkLst>
            <pc:docMk/>
            <pc:sldMk cId="2901785778" sldId="732"/>
            <ac:spMk id="31" creationId="{BBB8538F-863D-BF04-7521-DA36F70DC57E}"/>
          </ac:spMkLst>
        </pc:spChg>
        <pc:spChg chg="del">
          <ac:chgData name="Eduard Eugenio Duarte Sepulveda" userId="d6757e78-5d77-4033-bc1e-7634d9cd1525" providerId="ADAL" clId="{5DF622DD-7543-4CD8-88CC-75EE5A4EC4CB}" dt="2023-06-03T05:38:23.520" v="775" actId="478"/>
          <ac:spMkLst>
            <pc:docMk/>
            <pc:sldMk cId="2901785778" sldId="732"/>
            <ac:spMk id="60" creationId="{00000000-0000-0000-0000-000000000000}"/>
          </ac:spMkLst>
        </pc:spChg>
        <pc:spChg chg="del">
          <ac:chgData name="Eduard Eugenio Duarte Sepulveda" userId="d6757e78-5d77-4033-bc1e-7634d9cd1525" providerId="ADAL" clId="{5DF622DD-7543-4CD8-88CC-75EE5A4EC4CB}" dt="2023-06-03T05:38:23.520" v="775" actId="478"/>
          <ac:spMkLst>
            <pc:docMk/>
            <pc:sldMk cId="2901785778" sldId="732"/>
            <ac:spMk id="61" creationId="{00000000-0000-0000-0000-000000000000}"/>
          </ac:spMkLst>
        </pc:spChg>
        <pc:spChg chg="del">
          <ac:chgData name="Eduard Eugenio Duarte Sepulveda" userId="d6757e78-5d77-4033-bc1e-7634d9cd1525" providerId="ADAL" clId="{5DF622DD-7543-4CD8-88CC-75EE5A4EC4CB}" dt="2023-06-03T05:38:23.520" v="775" actId="478"/>
          <ac:spMkLst>
            <pc:docMk/>
            <pc:sldMk cId="2901785778" sldId="732"/>
            <ac:spMk id="63" creationId="{00000000-0000-0000-0000-000000000000}"/>
          </ac:spMkLst>
        </pc:spChg>
        <pc:spChg chg="del">
          <ac:chgData name="Eduard Eugenio Duarte Sepulveda" userId="d6757e78-5d77-4033-bc1e-7634d9cd1525" providerId="ADAL" clId="{5DF622DD-7543-4CD8-88CC-75EE5A4EC4CB}" dt="2023-06-03T05:38:23.520" v="775" actId="478"/>
          <ac:spMkLst>
            <pc:docMk/>
            <pc:sldMk cId="2901785778" sldId="732"/>
            <ac:spMk id="65" creationId="{00000000-0000-0000-0000-000000000000}"/>
          </ac:spMkLst>
        </pc:spChg>
        <pc:spChg chg="del">
          <ac:chgData name="Eduard Eugenio Duarte Sepulveda" userId="d6757e78-5d77-4033-bc1e-7634d9cd1525" providerId="ADAL" clId="{5DF622DD-7543-4CD8-88CC-75EE5A4EC4CB}" dt="2023-06-03T05:38:23.520" v="775" actId="478"/>
          <ac:spMkLst>
            <pc:docMk/>
            <pc:sldMk cId="2901785778" sldId="732"/>
            <ac:spMk id="67" creationId="{00000000-0000-0000-0000-000000000000}"/>
          </ac:spMkLst>
        </pc:spChg>
        <pc:spChg chg="del">
          <ac:chgData name="Eduard Eugenio Duarte Sepulveda" userId="d6757e78-5d77-4033-bc1e-7634d9cd1525" providerId="ADAL" clId="{5DF622DD-7543-4CD8-88CC-75EE5A4EC4CB}" dt="2023-06-03T05:38:23.520" v="775" actId="478"/>
          <ac:spMkLst>
            <pc:docMk/>
            <pc:sldMk cId="2901785778" sldId="732"/>
            <ac:spMk id="113" creationId="{00000000-0000-0000-0000-000000000000}"/>
          </ac:spMkLst>
        </pc:spChg>
        <pc:grpChg chg="del">
          <ac:chgData name="Eduard Eugenio Duarte Sepulveda" userId="d6757e78-5d77-4033-bc1e-7634d9cd1525" providerId="ADAL" clId="{5DF622DD-7543-4CD8-88CC-75EE5A4EC4CB}" dt="2023-06-03T05:38:23.520" v="775" actId="478"/>
          <ac:grpSpMkLst>
            <pc:docMk/>
            <pc:sldMk cId="2901785778" sldId="732"/>
            <ac:grpSpMk id="138" creationId="{00000000-0000-0000-0000-000000000000}"/>
          </ac:grpSpMkLst>
        </pc:grpChg>
        <pc:grpChg chg="del">
          <ac:chgData name="Eduard Eugenio Duarte Sepulveda" userId="d6757e78-5d77-4033-bc1e-7634d9cd1525" providerId="ADAL" clId="{5DF622DD-7543-4CD8-88CC-75EE5A4EC4CB}" dt="2023-06-03T05:38:23.520" v="775" actId="478"/>
          <ac:grpSpMkLst>
            <pc:docMk/>
            <pc:sldMk cId="2901785778" sldId="732"/>
            <ac:grpSpMk id="141" creationId="{00000000-0000-0000-0000-000000000000}"/>
          </ac:grpSpMkLst>
        </pc:grpChg>
        <pc:grpChg chg="del">
          <ac:chgData name="Eduard Eugenio Duarte Sepulveda" userId="d6757e78-5d77-4033-bc1e-7634d9cd1525" providerId="ADAL" clId="{5DF622DD-7543-4CD8-88CC-75EE5A4EC4CB}" dt="2023-06-03T05:38:29.338" v="776" actId="478"/>
          <ac:grpSpMkLst>
            <pc:docMk/>
            <pc:sldMk cId="2901785778" sldId="732"/>
            <ac:grpSpMk id="144" creationId="{00000000-0000-0000-0000-000000000000}"/>
          </ac:grpSpMkLst>
        </pc:grpChg>
        <pc:grpChg chg="del">
          <ac:chgData name="Eduard Eugenio Duarte Sepulveda" userId="d6757e78-5d77-4033-bc1e-7634d9cd1525" providerId="ADAL" clId="{5DF622DD-7543-4CD8-88CC-75EE5A4EC4CB}" dt="2023-06-03T05:38:29.338" v="776" actId="478"/>
          <ac:grpSpMkLst>
            <pc:docMk/>
            <pc:sldMk cId="2901785778" sldId="732"/>
            <ac:grpSpMk id="147" creationId="{00000000-0000-0000-0000-000000000000}"/>
          </ac:grpSpMkLst>
        </pc:grpChg>
        <pc:grpChg chg="del">
          <ac:chgData name="Eduard Eugenio Duarte Sepulveda" userId="d6757e78-5d77-4033-bc1e-7634d9cd1525" providerId="ADAL" clId="{5DF622DD-7543-4CD8-88CC-75EE5A4EC4CB}" dt="2023-06-03T05:38:29.338" v="776" actId="478"/>
          <ac:grpSpMkLst>
            <pc:docMk/>
            <pc:sldMk cId="2901785778" sldId="732"/>
            <ac:grpSpMk id="150" creationId="{00000000-0000-0000-0000-000000000000}"/>
          </ac:grpSpMkLst>
        </pc:grpChg>
        <pc:grpChg chg="del">
          <ac:chgData name="Eduard Eugenio Duarte Sepulveda" userId="d6757e78-5d77-4033-bc1e-7634d9cd1525" providerId="ADAL" clId="{5DF622DD-7543-4CD8-88CC-75EE5A4EC4CB}" dt="2023-06-03T05:38:29.338" v="776" actId="478"/>
          <ac:grpSpMkLst>
            <pc:docMk/>
            <pc:sldMk cId="2901785778" sldId="732"/>
            <ac:grpSpMk id="153" creationId="{00000000-0000-0000-0000-000000000000}"/>
          </ac:grpSpMkLst>
        </pc:grpChg>
        <pc:graphicFrameChg chg="add del mod">
          <ac:chgData name="Eduard Eugenio Duarte Sepulveda" userId="d6757e78-5d77-4033-bc1e-7634d9cd1525" providerId="ADAL" clId="{5DF622DD-7543-4CD8-88CC-75EE5A4EC4CB}" dt="2023-06-04T04:32:02.847" v="4661" actId="12084"/>
          <ac:graphicFrameMkLst>
            <pc:docMk/>
            <pc:sldMk cId="2901785778" sldId="732"/>
            <ac:graphicFrameMk id="24" creationId="{EFD987AC-34DE-A923-1B43-C3D9E6D0C651}"/>
          </ac:graphicFrameMkLst>
        </pc:graphicFrameChg>
        <pc:graphicFrameChg chg="add del mod">
          <ac:chgData name="Eduard Eugenio Duarte Sepulveda" userId="d6757e78-5d77-4033-bc1e-7634d9cd1525" providerId="ADAL" clId="{5DF622DD-7543-4CD8-88CC-75EE5A4EC4CB}" dt="2023-06-04T04:37:10.518" v="4763" actId="478"/>
          <ac:graphicFrameMkLst>
            <pc:docMk/>
            <pc:sldMk cId="2901785778" sldId="732"/>
            <ac:graphicFrameMk id="25" creationId="{23589E7A-E4A6-8C7A-4E8A-5F07F3EFE5EF}"/>
          </ac:graphicFrameMkLst>
        </pc:graphicFrameChg>
        <pc:graphicFrameChg chg="add del mod">
          <ac:chgData name="Eduard Eugenio Duarte Sepulveda" userId="d6757e78-5d77-4033-bc1e-7634d9cd1525" providerId="ADAL" clId="{5DF622DD-7543-4CD8-88CC-75EE5A4EC4CB}" dt="2023-06-04T04:37:30.254" v="4765" actId="12084"/>
          <ac:graphicFrameMkLst>
            <pc:docMk/>
            <pc:sldMk cId="2901785778" sldId="732"/>
            <ac:graphicFrameMk id="26" creationId="{34091C04-F1B7-CD6C-FDAD-2CD09BF58F5E}"/>
          </ac:graphicFrameMkLst>
        </pc:graphicFrameChg>
        <pc:graphicFrameChg chg="add mod">
          <ac:chgData name="Eduard Eugenio Duarte Sepulveda" userId="d6757e78-5d77-4033-bc1e-7634d9cd1525" providerId="ADAL" clId="{5DF622DD-7543-4CD8-88CC-75EE5A4EC4CB}" dt="2023-06-04T04:42:57.046" v="4965" actId="1076"/>
          <ac:graphicFrameMkLst>
            <pc:docMk/>
            <pc:sldMk cId="2901785778" sldId="732"/>
            <ac:graphicFrameMk id="27" creationId="{CA3A3CF9-44B2-27FA-271D-841E4656AB07}"/>
          </ac:graphicFrameMkLst>
        </pc:graphicFrameChg>
        <pc:graphicFrameChg chg="add mod">
          <ac:chgData name="Eduard Eugenio Duarte Sepulveda" userId="d6757e78-5d77-4033-bc1e-7634d9cd1525" providerId="ADAL" clId="{5DF622DD-7543-4CD8-88CC-75EE5A4EC4CB}" dt="2023-06-04T04:43:35.042" v="5038" actId="313"/>
          <ac:graphicFrameMkLst>
            <pc:docMk/>
            <pc:sldMk cId="2901785778" sldId="732"/>
            <ac:graphicFrameMk id="28" creationId="{92C2B34F-D48B-F5D9-C7B6-252A636B766C}"/>
          </ac:graphicFrameMkLst>
        </pc:graphicFrameChg>
        <pc:graphicFrameChg chg="add mod">
          <ac:chgData name="Eduard Eugenio Duarte Sepulveda" userId="d6757e78-5d77-4033-bc1e-7634d9cd1525" providerId="ADAL" clId="{5DF622DD-7543-4CD8-88CC-75EE5A4EC4CB}" dt="2023-06-04T04:44:41.004" v="5066" actId="1076"/>
          <ac:graphicFrameMkLst>
            <pc:docMk/>
            <pc:sldMk cId="2901785778" sldId="732"/>
            <ac:graphicFrameMk id="30" creationId="{CEB5E74D-0F48-8F03-DE90-71211BA09FAF}"/>
          </ac:graphicFrameMkLst>
        </pc:graphicFrameChg>
        <pc:cxnChg chg="del">
          <ac:chgData name="Eduard Eugenio Duarte Sepulveda" userId="d6757e78-5d77-4033-bc1e-7634d9cd1525" providerId="ADAL" clId="{5DF622DD-7543-4CD8-88CC-75EE5A4EC4CB}" dt="2023-06-03T05:38:23.520" v="775" actId="478"/>
          <ac:cxnSpMkLst>
            <pc:docMk/>
            <pc:sldMk cId="2901785778" sldId="732"/>
            <ac:cxnSpMk id="10" creationId="{00000000-0000-0000-0000-000000000000}"/>
          </ac:cxnSpMkLst>
        </pc:cxnChg>
        <pc:cxnChg chg="del">
          <ac:chgData name="Eduard Eugenio Duarte Sepulveda" userId="d6757e78-5d77-4033-bc1e-7634d9cd1525" providerId="ADAL" clId="{5DF622DD-7543-4CD8-88CC-75EE5A4EC4CB}" dt="2023-06-03T05:38:23.520" v="775" actId="478"/>
          <ac:cxnSpMkLst>
            <pc:docMk/>
            <pc:sldMk cId="2901785778" sldId="732"/>
            <ac:cxnSpMk id="12" creationId="{00000000-0000-0000-0000-000000000000}"/>
          </ac:cxnSpMkLst>
        </pc:cxnChg>
        <pc:cxnChg chg="del">
          <ac:chgData name="Eduard Eugenio Duarte Sepulveda" userId="d6757e78-5d77-4033-bc1e-7634d9cd1525" providerId="ADAL" clId="{5DF622DD-7543-4CD8-88CC-75EE5A4EC4CB}" dt="2023-06-03T05:38:23.520" v="775" actId="478"/>
          <ac:cxnSpMkLst>
            <pc:docMk/>
            <pc:sldMk cId="2901785778" sldId="732"/>
            <ac:cxnSpMk id="14" creationId="{00000000-0000-0000-0000-000000000000}"/>
          </ac:cxnSpMkLst>
        </pc:cxnChg>
        <pc:cxnChg chg="del">
          <ac:chgData name="Eduard Eugenio Duarte Sepulveda" userId="d6757e78-5d77-4033-bc1e-7634d9cd1525" providerId="ADAL" clId="{5DF622DD-7543-4CD8-88CC-75EE5A4EC4CB}" dt="2023-06-03T05:38:23.520" v="775" actId="478"/>
          <ac:cxnSpMkLst>
            <pc:docMk/>
            <pc:sldMk cId="2901785778" sldId="732"/>
            <ac:cxnSpMk id="16" creationId="{00000000-0000-0000-0000-000000000000}"/>
          </ac:cxnSpMkLst>
        </pc:cxnChg>
        <pc:cxnChg chg="del">
          <ac:chgData name="Eduard Eugenio Duarte Sepulveda" userId="d6757e78-5d77-4033-bc1e-7634d9cd1525" providerId="ADAL" clId="{5DF622DD-7543-4CD8-88CC-75EE5A4EC4CB}" dt="2023-06-03T05:38:23.520" v="775" actId="478"/>
          <ac:cxnSpMkLst>
            <pc:docMk/>
            <pc:sldMk cId="2901785778" sldId="732"/>
            <ac:cxnSpMk id="18" creationId="{00000000-0000-0000-0000-000000000000}"/>
          </ac:cxnSpMkLst>
        </pc:cxnChg>
      </pc:sldChg>
      <pc:sldChg chg="addSp modSp new mod">
        <pc:chgData name="Eduard Eugenio Duarte Sepulveda" userId="d6757e78-5d77-4033-bc1e-7634d9cd1525" providerId="ADAL" clId="{5DF622DD-7543-4CD8-88CC-75EE5A4EC4CB}" dt="2023-06-04T05:23:57.302" v="5626" actId="20577"/>
        <pc:sldMkLst>
          <pc:docMk/>
          <pc:sldMk cId="654497473" sldId="733"/>
        </pc:sldMkLst>
        <pc:spChg chg="mod">
          <ac:chgData name="Eduard Eugenio Duarte Sepulveda" userId="d6757e78-5d77-4033-bc1e-7634d9cd1525" providerId="ADAL" clId="{5DF622DD-7543-4CD8-88CC-75EE5A4EC4CB}" dt="2023-06-04T05:23:57.302" v="5626" actId="20577"/>
          <ac:spMkLst>
            <pc:docMk/>
            <pc:sldMk cId="654497473" sldId="733"/>
            <ac:spMk id="2" creationId="{8D201F73-E376-7887-7F4C-EDD793C07479}"/>
          </ac:spMkLst>
        </pc:spChg>
        <pc:spChg chg="mod">
          <ac:chgData name="Eduard Eugenio Duarte Sepulveda" userId="d6757e78-5d77-4033-bc1e-7634d9cd1525" providerId="ADAL" clId="{5DF622DD-7543-4CD8-88CC-75EE5A4EC4CB}" dt="2023-06-04T05:23:52.014" v="5609" actId="20577"/>
          <ac:spMkLst>
            <pc:docMk/>
            <pc:sldMk cId="654497473" sldId="733"/>
            <ac:spMk id="3" creationId="{352E1D53-B4F0-2525-8A18-1070D38F2E06}"/>
          </ac:spMkLst>
        </pc:spChg>
        <pc:spChg chg="add mod">
          <ac:chgData name="Eduard Eugenio Duarte Sepulveda" userId="d6757e78-5d77-4033-bc1e-7634d9cd1525" providerId="ADAL" clId="{5DF622DD-7543-4CD8-88CC-75EE5A4EC4CB}" dt="2023-06-03T05:42:14.324" v="1021"/>
          <ac:spMkLst>
            <pc:docMk/>
            <pc:sldMk cId="654497473" sldId="733"/>
            <ac:spMk id="4" creationId="{8615D0B3-FCF2-4FBB-4AE7-9E9AF85B5E7E}"/>
          </ac:spMkLst>
        </pc:spChg>
        <pc:spChg chg="add mod">
          <ac:chgData name="Eduard Eugenio Duarte Sepulveda" userId="d6757e78-5d77-4033-bc1e-7634d9cd1525" providerId="ADAL" clId="{5DF622DD-7543-4CD8-88CC-75EE5A4EC4CB}" dt="2023-06-03T05:42:14.324" v="1021"/>
          <ac:spMkLst>
            <pc:docMk/>
            <pc:sldMk cId="654497473" sldId="733"/>
            <ac:spMk id="5" creationId="{D994E010-699F-3E8B-7066-537B3F0F42BF}"/>
          </ac:spMkLst>
        </pc:spChg>
        <pc:spChg chg="add mod">
          <ac:chgData name="Eduard Eugenio Duarte Sepulveda" userId="d6757e78-5d77-4033-bc1e-7634d9cd1525" providerId="ADAL" clId="{5DF622DD-7543-4CD8-88CC-75EE5A4EC4CB}" dt="2023-06-03T05:42:14.324" v="1021"/>
          <ac:spMkLst>
            <pc:docMk/>
            <pc:sldMk cId="654497473" sldId="733"/>
            <ac:spMk id="6" creationId="{24391C38-5E6C-9F28-F6DD-E508356DC28A}"/>
          </ac:spMkLst>
        </pc:spChg>
        <pc:spChg chg="add mod">
          <ac:chgData name="Eduard Eugenio Duarte Sepulveda" userId="d6757e78-5d77-4033-bc1e-7634d9cd1525" providerId="ADAL" clId="{5DF622DD-7543-4CD8-88CC-75EE5A4EC4CB}" dt="2023-06-03T05:42:14.324" v="1021"/>
          <ac:spMkLst>
            <pc:docMk/>
            <pc:sldMk cId="654497473" sldId="733"/>
            <ac:spMk id="7" creationId="{AFE2C09F-C7E5-3909-CE6B-0964A30881A0}"/>
          </ac:spMkLst>
        </pc:spChg>
        <pc:spChg chg="add mod">
          <ac:chgData name="Eduard Eugenio Duarte Sepulveda" userId="d6757e78-5d77-4033-bc1e-7634d9cd1525" providerId="ADAL" clId="{5DF622DD-7543-4CD8-88CC-75EE5A4EC4CB}" dt="2023-06-03T05:42:14.324" v="1021"/>
          <ac:spMkLst>
            <pc:docMk/>
            <pc:sldMk cId="654497473" sldId="733"/>
            <ac:spMk id="8" creationId="{A133F3F1-A9B1-4BA8-4B22-C6C1946C23E9}"/>
          </ac:spMkLst>
        </pc:spChg>
        <pc:spChg chg="add mod">
          <ac:chgData name="Eduard Eugenio Duarte Sepulveda" userId="d6757e78-5d77-4033-bc1e-7634d9cd1525" providerId="ADAL" clId="{5DF622DD-7543-4CD8-88CC-75EE5A4EC4CB}" dt="2023-06-03T05:42:14.324" v="1021"/>
          <ac:spMkLst>
            <pc:docMk/>
            <pc:sldMk cId="654497473" sldId="733"/>
            <ac:spMk id="9" creationId="{848C1D85-602C-732D-64E7-F94C3939AE0B}"/>
          </ac:spMkLst>
        </pc:spChg>
        <pc:spChg chg="add mod">
          <ac:chgData name="Eduard Eugenio Duarte Sepulveda" userId="d6757e78-5d77-4033-bc1e-7634d9cd1525" providerId="ADAL" clId="{5DF622DD-7543-4CD8-88CC-75EE5A4EC4CB}" dt="2023-06-03T05:42:14.324" v="1021"/>
          <ac:spMkLst>
            <pc:docMk/>
            <pc:sldMk cId="654497473" sldId="733"/>
            <ac:spMk id="10" creationId="{59583C33-B65F-0801-5744-4458394B2CCE}"/>
          </ac:spMkLst>
        </pc:spChg>
        <pc:spChg chg="add mod">
          <ac:chgData name="Eduard Eugenio Duarte Sepulveda" userId="d6757e78-5d77-4033-bc1e-7634d9cd1525" providerId="ADAL" clId="{5DF622DD-7543-4CD8-88CC-75EE5A4EC4CB}" dt="2023-06-03T05:42:14.324" v="1021"/>
          <ac:spMkLst>
            <pc:docMk/>
            <pc:sldMk cId="654497473" sldId="733"/>
            <ac:spMk id="11" creationId="{F515BD64-021E-0E6A-37BA-ED27C8D0289C}"/>
          </ac:spMkLst>
        </pc:spChg>
        <pc:spChg chg="add mod">
          <ac:chgData name="Eduard Eugenio Duarte Sepulveda" userId="d6757e78-5d77-4033-bc1e-7634d9cd1525" providerId="ADAL" clId="{5DF622DD-7543-4CD8-88CC-75EE5A4EC4CB}" dt="2023-06-03T05:42:14.324" v="1021"/>
          <ac:spMkLst>
            <pc:docMk/>
            <pc:sldMk cId="654497473" sldId="733"/>
            <ac:spMk id="12" creationId="{F065CD44-9BF5-1D67-0372-45314BBC6495}"/>
          </ac:spMkLst>
        </pc:spChg>
        <pc:spChg chg="add mod">
          <ac:chgData name="Eduard Eugenio Duarte Sepulveda" userId="d6757e78-5d77-4033-bc1e-7634d9cd1525" providerId="ADAL" clId="{5DF622DD-7543-4CD8-88CC-75EE5A4EC4CB}" dt="2023-06-03T05:42:14.324" v="1021"/>
          <ac:spMkLst>
            <pc:docMk/>
            <pc:sldMk cId="654497473" sldId="733"/>
            <ac:spMk id="13" creationId="{AE272710-E212-310B-994D-141B894DF44B}"/>
          </ac:spMkLst>
        </pc:spChg>
        <pc:spChg chg="add mod">
          <ac:chgData name="Eduard Eugenio Duarte Sepulveda" userId="d6757e78-5d77-4033-bc1e-7634d9cd1525" providerId="ADAL" clId="{5DF622DD-7543-4CD8-88CC-75EE5A4EC4CB}" dt="2023-06-03T05:42:14.324" v="1021"/>
          <ac:spMkLst>
            <pc:docMk/>
            <pc:sldMk cId="654497473" sldId="733"/>
            <ac:spMk id="14" creationId="{2AB6CCCB-5FFF-919C-303F-846F0DE3B869}"/>
          </ac:spMkLst>
        </pc:spChg>
        <pc:spChg chg="add mod">
          <ac:chgData name="Eduard Eugenio Duarte Sepulveda" userId="d6757e78-5d77-4033-bc1e-7634d9cd1525" providerId="ADAL" clId="{5DF622DD-7543-4CD8-88CC-75EE5A4EC4CB}" dt="2023-06-03T05:42:14.324" v="1021"/>
          <ac:spMkLst>
            <pc:docMk/>
            <pc:sldMk cId="654497473" sldId="733"/>
            <ac:spMk id="15" creationId="{F2F72D14-BA6B-227C-E02D-F460ADEDE5F2}"/>
          </ac:spMkLst>
        </pc:spChg>
        <pc:spChg chg="add mod">
          <ac:chgData name="Eduard Eugenio Duarte Sepulveda" userId="d6757e78-5d77-4033-bc1e-7634d9cd1525" providerId="ADAL" clId="{5DF622DD-7543-4CD8-88CC-75EE5A4EC4CB}" dt="2023-06-03T05:42:14.324" v="1021"/>
          <ac:spMkLst>
            <pc:docMk/>
            <pc:sldMk cId="654497473" sldId="733"/>
            <ac:spMk id="16" creationId="{DE3C0223-A3B1-704E-B365-186177A1E6E7}"/>
          </ac:spMkLst>
        </pc:spChg>
        <pc:spChg chg="add mod">
          <ac:chgData name="Eduard Eugenio Duarte Sepulveda" userId="d6757e78-5d77-4033-bc1e-7634d9cd1525" providerId="ADAL" clId="{5DF622DD-7543-4CD8-88CC-75EE5A4EC4CB}" dt="2023-06-03T05:42:14.324" v="1021"/>
          <ac:spMkLst>
            <pc:docMk/>
            <pc:sldMk cId="654497473" sldId="733"/>
            <ac:spMk id="17" creationId="{A6F3B243-C872-30C2-1CCA-84F73D10D9B9}"/>
          </ac:spMkLst>
        </pc:spChg>
        <pc:spChg chg="add mod">
          <ac:chgData name="Eduard Eugenio Duarte Sepulveda" userId="d6757e78-5d77-4033-bc1e-7634d9cd1525" providerId="ADAL" clId="{5DF622DD-7543-4CD8-88CC-75EE5A4EC4CB}" dt="2023-06-03T05:42:14.324" v="1021"/>
          <ac:spMkLst>
            <pc:docMk/>
            <pc:sldMk cId="654497473" sldId="733"/>
            <ac:spMk id="18" creationId="{F665BE43-5979-82C8-4F04-EF81466A0567}"/>
          </ac:spMkLst>
        </pc:spChg>
        <pc:spChg chg="add mod">
          <ac:chgData name="Eduard Eugenio Duarte Sepulveda" userId="d6757e78-5d77-4033-bc1e-7634d9cd1525" providerId="ADAL" clId="{5DF622DD-7543-4CD8-88CC-75EE5A4EC4CB}" dt="2023-06-03T05:42:14.324" v="1021"/>
          <ac:spMkLst>
            <pc:docMk/>
            <pc:sldMk cId="654497473" sldId="733"/>
            <ac:spMk id="19" creationId="{65ABE1C3-2C37-3177-BEB9-57C56F5C38B2}"/>
          </ac:spMkLst>
        </pc:spChg>
        <pc:spChg chg="add mod">
          <ac:chgData name="Eduard Eugenio Duarte Sepulveda" userId="d6757e78-5d77-4033-bc1e-7634d9cd1525" providerId="ADAL" clId="{5DF622DD-7543-4CD8-88CC-75EE5A4EC4CB}" dt="2023-06-03T05:42:14.324" v="1021"/>
          <ac:spMkLst>
            <pc:docMk/>
            <pc:sldMk cId="654497473" sldId="733"/>
            <ac:spMk id="22" creationId="{D33937A6-1700-D1B4-A818-F64B6F39C142}"/>
          </ac:spMkLst>
        </pc:spChg>
        <pc:spChg chg="add mod">
          <ac:chgData name="Eduard Eugenio Duarte Sepulveda" userId="d6757e78-5d77-4033-bc1e-7634d9cd1525" providerId="ADAL" clId="{5DF622DD-7543-4CD8-88CC-75EE5A4EC4CB}" dt="2023-06-03T05:42:14.324" v="1021"/>
          <ac:spMkLst>
            <pc:docMk/>
            <pc:sldMk cId="654497473" sldId="733"/>
            <ac:spMk id="23" creationId="{D7CBEC5D-8F43-E99D-66B1-B20C25CB8354}"/>
          </ac:spMkLst>
        </pc:spChg>
        <pc:cxnChg chg="add mod">
          <ac:chgData name="Eduard Eugenio Duarte Sepulveda" userId="d6757e78-5d77-4033-bc1e-7634d9cd1525" providerId="ADAL" clId="{5DF622DD-7543-4CD8-88CC-75EE5A4EC4CB}" dt="2023-06-03T05:42:14.324" v="1021"/>
          <ac:cxnSpMkLst>
            <pc:docMk/>
            <pc:sldMk cId="654497473" sldId="733"/>
            <ac:cxnSpMk id="20" creationId="{3BB5008D-26D6-B3CE-24F4-9BF7FAEB2DF6}"/>
          </ac:cxnSpMkLst>
        </pc:cxnChg>
        <pc:cxnChg chg="add mod">
          <ac:chgData name="Eduard Eugenio Duarte Sepulveda" userId="d6757e78-5d77-4033-bc1e-7634d9cd1525" providerId="ADAL" clId="{5DF622DD-7543-4CD8-88CC-75EE5A4EC4CB}" dt="2023-06-03T05:42:14.324" v="1021"/>
          <ac:cxnSpMkLst>
            <pc:docMk/>
            <pc:sldMk cId="654497473" sldId="733"/>
            <ac:cxnSpMk id="21" creationId="{C9487968-B467-CE18-0F45-8B48222B3286}"/>
          </ac:cxnSpMkLst>
        </pc:cxnChg>
      </pc:sldChg>
      <pc:sldChg chg="addSp delSp modSp new mod">
        <pc:chgData name="Eduard Eugenio Duarte Sepulveda" userId="d6757e78-5d77-4033-bc1e-7634d9cd1525" providerId="ADAL" clId="{5DF622DD-7543-4CD8-88CC-75EE5A4EC4CB}" dt="2023-06-04T05:24:23.535" v="5629"/>
        <pc:sldMkLst>
          <pc:docMk/>
          <pc:sldMk cId="532268468" sldId="734"/>
        </pc:sldMkLst>
        <pc:spChg chg="del">
          <ac:chgData name="Eduard Eugenio Duarte Sepulveda" userId="d6757e78-5d77-4033-bc1e-7634d9cd1525" providerId="ADAL" clId="{5DF622DD-7543-4CD8-88CC-75EE5A4EC4CB}" dt="2023-06-04T05:24:23.159" v="5628" actId="478"/>
          <ac:spMkLst>
            <pc:docMk/>
            <pc:sldMk cId="532268468" sldId="734"/>
            <ac:spMk id="2" creationId="{7710A039-634D-9AA4-ACD2-F1F99D43426F}"/>
          </ac:spMkLst>
        </pc:spChg>
        <pc:spChg chg="del">
          <ac:chgData name="Eduard Eugenio Duarte Sepulveda" userId="d6757e78-5d77-4033-bc1e-7634d9cd1525" providerId="ADAL" clId="{5DF622DD-7543-4CD8-88CC-75EE5A4EC4CB}" dt="2023-06-04T05:24:20.450" v="5627" actId="478"/>
          <ac:spMkLst>
            <pc:docMk/>
            <pc:sldMk cId="532268468" sldId="734"/>
            <ac:spMk id="3" creationId="{647B0780-6A5A-1ABB-5467-F6F3194C37EA}"/>
          </ac:spMkLst>
        </pc:spChg>
        <pc:spChg chg="add mod">
          <ac:chgData name="Eduard Eugenio Duarte Sepulveda" userId="d6757e78-5d77-4033-bc1e-7634d9cd1525" providerId="ADAL" clId="{5DF622DD-7543-4CD8-88CC-75EE5A4EC4CB}" dt="2023-06-03T05:43:17.919" v="1024" actId="1076"/>
          <ac:spMkLst>
            <pc:docMk/>
            <pc:sldMk cId="532268468" sldId="734"/>
            <ac:spMk id="5" creationId="{E4017F7B-337A-4357-AD76-F9049B2480FD}"/>
          </ac:spMkLst>
        </pc:spChg>
        <pc:spChg chg="add mod">
          <ac:chgData name="Eduard Eugenio Duarte Sepulveda" userId="d6757e78-5d77-4033-bc1e-7634d9cd1525" providerId="ADAL" clId="{5DF622DD-7543-4CD8-88CC-75EE5A4EC4CB}" dt="2023-06-03T05:43:17.919" v="1024" actId="1076"/>
          <ac:spMkLst>
            <pc:docMk/>
            <pc:sldMk cId="532268468" sldId="734"/>
            <ac:spMk id="6" creationId="{D96C90ED-BFEB-4266-919D-84AE92489BBE}"/>
          </ac:spMkLst>
        </pc:spChg>
        <pc:spChg chg="add mod">
          <ac:chgData name="Eduard Eugenio Duarte Sepulveda" userId="d6757e78-5d77-4033-bc1e-7634d9cd1525" providerId="ADAL" clId="{5DF622DD-7543-4CD8-88CC-75EE5A4EC4CB}" dt="2023-06-03T05:43:17.919" v="1024" actId="1076"/>
          <ac:spMkLst>
            <pc:docMk/>
            <pc:sldMk cId="532268468" sldId="734"/>
            <ac:spMk id="11" creationId="{00532322-9129-4AE1-A2C4-285E4E74738D}"/>
          </ac:spMkLst>
        </pc:spChg>
        <pc:spChg chg="add mod">
          <ac:chgData name="Eduard Eugenio Duarte Sepulveda" userId="d6757e78-5d77-4033-bc1e-7634d9cd1525" providerId="ADAL" clId="{5DF622DD-7543-4CD8-88CC-75EE5A4EC4CB}" dt="2023-06-03T05:43:17.919" v="1024" actId="1076"/>
          <ac:spMkLst>
            <pc:docMk/>
            <pc:sldMk cId="532268468" sldId="734"/>
            <ac:spMk id="12" creationId="{C8E8FD00-D414-4BDD-A0F6-A0C24F53F472}"/>
          </ac:spMkLst>
        </pc:spChg>
        <pc:spChg chg="add mod">
          <ac:chgData name="Eduard Eugenio Duarte Sepulveda" userId="d6757e78-5d77-4033-bc1e-7634d9cd1525" providerId="ADAL" clId="{5DF622DD-7543-4CD8-88CC-75EE5A4EC4CB}" dt="2023-06-03T05:43:13.939" v="1023"/>
          <ac:spMkLst>
            <pc:docMk/>
            <pc:sldMk cId="532268468" sldId="734"/>
            <ac:spMk id="13" creationId="{6509078B-05C5-4B33-843C-2B7948A009F1}"/>
          </ac:spMkLst>
        </pc:spChg>
        <pc:spChg chg="add mod">
          <ac:chgData name="Eduard Eugenio Duarte Sepulveda" userId="d6757e78-5d77-4033-bc1e-7634d9cd1525" providerId="ADAL" clId="{5DF622DD-7543-4CD8-88CC-75EE5A4EC4CB}" dt="2023-06-03T05:43:13.939" v="1023"/>
          <ac:spMkLst>
            <pc:docMk/>
            <pc:sldMk cId="532268468" sldId="734"/>
            <ac:spMk id="14" creationId="{9181D868-00A2-4754-8593-EEDB186F88F8}"/>
          </ac:spMkLst>
        </pc:spChg>
        <pc:spChg chg="add mod">
          <ac:chgData name="Eduard Eugenio Duarte Sepulveda" userId="d6757e78-5d77-4033-bc1e-7634d9cd1525" providerId="ADAL" clId="{5DF622DD-7543-4CD8-88CC-75EE5A4EC4CB}" dt="2023-06-03T05:43:13.939" v="1023"/>
          <ac:spMkLst>
            <pc:docMk/>
            <pc:sldMk cId="532268468" sldId="734"/>
            <ac:spMk id="15" creationId="{CED58B34-04B8-4DC3-BDFC-C99467E45E98}"/>
          </ac:spMkLst>
        </pc:spChg>
        <pc:spChg chg="add mod">
          <ac:chgData name="Eduard Eugenio Duarte Sepulveda" userId="d6757e78-5d77-4033-bc1e-7634d9cd1525" providerId="ADAL" clId="{5DF622DD-7543-4CD8-88CC-75EE5A4EC4CB}" dt="2023-06-03T05:43:13.939" v="1023"/>
          <ac:spMkLst>
            <pc:docMk/>
            <pc:sldMk cId="532268468" sldId="734"/>
            <ac:spMk id="16" creationId="{0B677530-A725-48E9-8839-0C6DB4A46B3D}"/>
          </ac:spMkLst>
        </pc:spChg>
        <pc:spChg chg="add mod">
          <ac:chgData name="Eduard Eugenio Duarte Sepulveda" userId="d6757e78-5d77-4033-bc1e-7634d9cd1525" providerId="ADAL" clId="{5DF622DD-7543-4CD8-88CC-75EE5A4EC4CB}" dt="2023-06-03T05:43:13.939" v="1023"/>
          <ac:spMkLst>
            <pc:docMk/>
            <pc:sldMk cId="532268468" sldId="734"/>
            <ac:spMk id="17" creationId="{6262D58F-4694-43C1-AEBC-3E9F47F0AE33}"/>
          </ac:spMkLst>
        </pc:spChg>
        <pc:spChg chg="add mod">
          <ac:chgData name="Eduard Eugenio Duarte Sepulveda" userId="d6757e78-5d77-4033-bc1e-7634d9cd1525" providerId="ADAL" clId="{5DF622DD-7543-4CD8-88CC-75EE5A4EC4CB}" dt="2023-06-03T05:43:13.939" v="1023"/>
          <ac:spMkLst>
            <pc:docMk/>
            <pc:sldMk cId="532268468" sldId="734"/>
            <ac:spMk id="18" creationId="{1D52415D-2403-4AC2-AFB8-17725CFC78BB}"/>
          </ac:spMkLst>
        </pc:spChg>
        <pc:spChg chg="add mod">
          <ac:chgData name="Eduard Eugenio Duarte Sepulveda" userId="d6757e78-5d77-4033-bc1e-7634d9cd1525" providerId="ADAL" clId="{5DF622DD-7543-4CD8-88CC-75EE5A4EC4CB}" dt="2023-06-03T05:43:13.939" v="1023"/>
          <ac:spMkLst>
            <pc:docMk/>
            <pc:sldMk cId="532268468" sldId="734"/>
            <ac:spMk id="19" creationId="{5CC1EB65-72A2-48DB-8B89-84B2B5FF417E}"/>
          </ac:spMkLst>
        </pc:spChg>
        <pc:spChg chg="add mod">
          <ac:chgData name="Eduard Eugenio Duarte Sepulveda" userId="d6757e78-5d77-4033-bc1e-7634d9cd1525" providerId="ADAL" clId="{5DF622DD-7543-4CD8-88CC-75EE5A4EC4CB}" dt="2023-06-03T05:43:13.939" v="1023"/>
          <ac:spMkLst>
            <pc:docMk/>
            <pc:sldMk cId="532268468" sldId="734"/>
            <ac:spMk id="20" creationId="{74E139D2-9E2A-4B5D-AAA5-2FA4DB1A5887}"/>
          </ac:spMkLst>
        </pc:spChg>
        <pc:spChg chg="add mod">
          <ac:chgData name="Eduard Eugenio Duarte Sepulveda" userId="d6757e78-5d77-4033-bc1e-7634d9cd1525" providerId="ADAL" clId="{5DF622DD-7543-4CD8-88CC-75EE5A4EC4CB}" dt="2023-06-03T05:43:13.939" v="1023"/>
          <ac:spMkLst>
            <pc:docMk/>
            <pc:sldMk cId="532268468" sldId="734"/>
            <ac:spMk id="21" creationId="{4B84983B-A52D-431D-B8F5-8768841C834E}"/>
          </ac:spMkLst>
        </pc:spChg>
        <pc:spChg chg="add mod">
          <ac:chgData name="Eduard Eugenio Duarte Sepulveda" userId="d6757e78-5d77-4033-bc1e-7634d9cd1525" providerId="ADAL" clId="{5DF622DD-7543-4CD8-88CC-75EE5A4EC4CB}" dt="2023-06-03T05:43:13.939" v="1023"/>
          <ac:spMkLst>
            <pc:docMk/>
            <pc:sldMk cId="532268468" sldId="734"/>
            <ac:spMk id="22" creationId="{50C6A7CC-D3EE-4852-873C-0A70C854DA46}"/>
          </ac:spMkLst>
        </pc:spChg>
        <pc:spChg chg="add mod">
          <ac:chgData name="Eduard Eugenio Duarte Sepulveda" userId="d6757e78-5d77-4033-bc1e-7634d9cd1525" providerId="ADAL" clId="{5DF622DD-7543-4CD8-88CC-75EE5A4EC4CB}" dt="2023-06-03T05:43:13.939" v="1023"/>
          <ac:spMkLst>
            <pc:docMk/>
            <pc:sldMk cId="532268468" sldId="734"/>
            <ac:spMk id="23" creationId="{E6C65315-89DF-4DF1-809B-0085743F3484}"/>
          </ac:spMkLst>
        </pc:spChg>
        <pc:spChg chg="add mod">
          <ac:chgData name="Eduard Eugenio Duarte Sepulveda" userId="d6757e78-5d77-4033-bc1e-7634d9cd1525" providerId="ADAL" clId="{5DF622DD-7543-4CD8-88CC-75EE5A4EC4CB}" dt="2023-06-03T05:43:13.939" v="1023"/>
          <ac:spMkLst>
            <pc:docMk/>
            <pc:sldMk cId="532268468" sldId="734"/>
            <ac:spMk id="24" creationId="{1487F2F5-5EBE-47FC-8087-A58702BFB05C}"/>
          </ac:spMkLst>
        </pc:spChg>
        <pc:spChg chg="add mod">
          <ac:chgData name="Eduard Eugenio Duarte Sepulveda" userId="d6757e78-5d77-4033-bc1e-7634d9cd1525" providerId="ADAL" clId="{5DF622DD-7543-4CD8-88CC-75EE5A4EC4CB}" dt="2023-06-03T05:43:13.939" v="1023"/>
          <ac:spMkLst>
            <pc:docMk/>
            <pc:sldMk cId="532268468" sldId="734"/>
            <ac:spMk id="25" creationId="{E72B7BBD-236F-40D2-8506-FF27B9EBC757}"/>
          </ac:spMkLst>
        </pc:spChg>
        <pc:spChg chg="add mod">
          <ac:chgData name="Eduard Eugenio Duarte Sepulveda" userId="d6757e78-5d77-4033-bc1e-7634d9cd1525" providerId="ADAL" clId="{5DF622DD-7543-4CD8-88CC-75EE5A4EC4CB}" dt="2023-06-03T05:43:13.939" v="1023"/>
          <ac:spMkLst>
            <pc:docMk/>
            <pc:sldMk cId="532268468" sldId="734"/>
            <ac:spMk id="26" creationId="{AE02AF41-A9A4-4279-AEAB-582445A5ABDF}"/>
          </ac:spMkLst>
        </pc:spChg>
        <pc:spChg chg="add mod">
          <ac:chgData name="Eduard Eugenio Duarte Sepulveda" userId="d6757e78-5d77-4033-bc1e-7634d9cd1525" providerId="ADAL" clId="{5DF622DD-7543-4CD8-88CC-75EE5A4EC4CB}" dt="2023-06-03T05:43:13.939" v="1023"/>
          <ac:spMkLst>
            <pc:docMk/>
            <pc:sldMk cId="532268468" sldId="734"/>
            <ac:spMk id="27" creationId="{46F4A286-A62B-4726-B497-87AE11931957}"/>
          </ac:spMkLst>
        </pc:spChg>
        <pc:spChg chg="add mod">
          <ac:chgData name="Eduard Eugenio Duarte Sepulveda" userId="d6757e78-5d77-4033-bc1e-7634d9cd1525" providerId="ADAL" clId="{5DF622DD-7543-4CD8-88CC-75EE5A4EC4CB}" dt="2023-06-03T05:43:13.939" v="1023"/>
          <ac:spMkLst>
            <pc:docMk/>
            <pc:sldMk cId="532268468" sldId="734"/>
            <ac:spMk id="28" creationId="{E6EF14F2-2CF3-411A-9CE4-5AF5F42A1D13}"/>
          </ac:spMkLst>
        </pc:spChg>
        <pc:spChg chg="add mod">
          <ac:chgData name="Eduard Eugenio Duarte Sepulveda" userId="d6757e78-5d77-4033-bc1e-7634d9cd1525" providerId="ADAL" clId="{5DF622DD-7543-4CD8-88CC-75EE5A4EC4CB}" dt="2023-06-03T05:43:13.939" v="1023"/>
          <ac:spMkLst>
            <pc:docMk/>
            <pc:sldMk cId="532268468" sldId="734"/>
            <ac:spMk id="29" creationId="{2E8B4373-5B9B-4F45-9969-5EE2D2DBF1DE}"/>
          </ac:spMkLst>
        </pc:spChg>
        <pc:spChg chg="add mod">
          <ac:chgData name="Eduard Eugenio Duarte Sepulveda" userId="d6757e78-5d77-4033-bc1e-7634d9cd1525" providerId="ADAL" clId="{5DF622DD-7543-4CD8-88CC-75EE5A4EC4CB}" dt="2023-06-03T05:43:13.939" v="1023"/>
          <ac:spMkLst>
            <pc:docMk/>
            <pc:sldMk cId="532268468" sldId="734"/>
            <ac:spMk id="30" creationId="{7AC297AD-E6CC-4286-811A-72FDF1D24A3B}"/>
          </ac:spMkLst>
        </pc:spChg>
        <pc:spChg chg="add mod">
          <ac:chgData name="Eduard Eugenio Duarte Sepulveda" userId="d6757e78-5d77-4033-bc1e-7634d9cd1525" providerId="ADAL" clId="{5DF622DD-7543-4CD8-88CC-75EE5A4EC4CB}" dt="2023-06-03T05:43:13.939" v="1023"/>
          <ac:spMkLst>
            <pc:docMk/>
            <pc:sldMk cId="532268468" sldId="734"/>
            <ac:spMk id="31" creationId="{16625FEA-0355-4F35-8987-845F57220FF8}"/>
          </ac:spMkLst>
        </pc:spChg>
        <pc:spChg chg="add mod">
          <ac:chgData name="Eduard Eugenio Duarte Sepulveda" userId="d6757e78-5d77-4033-bc1e-7634d9cd1525" providerId="ADAL" clId="{5DF622DD-7543-4CD8-88CC-75EE5A4EC4CB}" dt="2023-06-03T05:43:13.939" v="1023"/>
          <ac:spMkLst>
            <pc:docMk/>
            <pc:sldMk cId="532268468" sldId="734"/>
            <ac:spMk id="32" creationId="{135D82D0-194A-43F7-9CCB-E1623C2BAC28}"/>
          </ac:spMkLst>
        </pc:spChg>
        <pc:spChg chg="add mod">
          <ac:chgData name="Eduard Eugenio Duarte Sepulveda" userId="d6757e78-5d77-4033-bc1e-7634d9cd1525" providerId="ADAL" clId="{5DF622DD-7543-4CD8-88CC-75EE5A4EC4CB}" dt="2023-06-03T05:43:13.939" v="1023"/>
          <ac:spMkLst>
            <pc:docMk/>
            <pc:sldMk cId="532268468" sldId="734"/>
            <ac:spMk id="33" creationId="{1DBE2E99-9501-4CEC-ABAD-5EBDD538686B}"/>
          </ac:spMkLst>
        </pc:spChg>
        <pc:spChg chg="add mod">
          <ac:chgData name="Eduard Eugenio Duarte Sepulveda" userId="d6757e78-5d77-4033-bc1e-7634d9cd1525" providerId="ADAL" clId="{5DF622DD-7543-4CD8-88CC-75EE5A4EC4CB}" dt="2023-06-03T05:43:13.939" v="1023"/>
          <ac:spMkLst>
            <pc:docMk/>
            <pc:sldMk cId="532268468" sldId="734"/>
            <ac:spMk id="34" creationId="{F995D8E6-CBE4-42BF-9EC4-19AB17DA2CA5}"/>
          </ac:spMkLst>
        </pc:spChg>
        <pc:spChg chg="add mod">
          <ac:chgData name="Eduard Eugenio Duarte Sepulveda" userId="d6757e78-5d77-4033-bc1e-7634d9cd1525" providerId="ADAL" clId="{5DF622DD-7543-4CD8-88CC-75EE5A4EC4CB}" dt="2023-06-03T05:43:13.939" v="1023"/>
          <ac:spMkLst>
            <pc:docMk/>
            <pc:sldMk cId="532268468" sldId="734"/>
            <ac:spMk id="35" creationId="{689728C1-3BEF-493D-9BA0-492089286D8F}"/>
          </ac:spMkLst>
        </pc:spChg>
        <pc:spChg chg="add mod">
          <ac:chgData name="Eduard Eugenio Duarte Sepulveda" userId="d6757e78-5d77-4033-bc1e-7634d9cd1525" providerId="ADAL" clId="{5DF622DD-7543-4CD8-88CC-75EE5A4EC4CB}" dt="2023-06-03T05:43:13.939" v="1023"/>
          <ac:spMkLst>
            <pc:docMk/>
            <pc:sldMk cId="532268468" sldId="734"/>
            <ac:spMk id="36" creationId="{E2E79352-95E5-474E-B608-E8E01492C3AE}"/>
          </ac:spMkLst>
        </pc:spChg>
        <pc:spChg chg="add mod">
          <ac:chgData name="Eduard Eugenio Duarte Sepulveda" userId="d6757e78-5d77-4033-bc1e-7634d9cd1525" providerId="ADAL" clId="{5DF622DD-7543-4CD8-88CC-75EE5A4EC4CB}" dt="2023-06-03T05:43:13.939" v="1023"/>
          <ac:spMkLst>
            <pc:docMk/>
            <pc:sldMk cId="532268468" sldId="734"/>
            <ac:spMk id="37" creationId="{2A528983-D0C2-40C1-A163-6433DB8ECA8B}"/>
          </ac:spMkLst>
        </pc:spChg>
        <pc:spChg chg="add mod">
          <ac:chgData name="Eduard Eugenio Duarte Sepulveda" userId="d6757e78-5d77-4033-bc1e-7634d9cd1525" providerId="ADAL" clId="{5DF622DD-7543-4CD8-88CC-75EE5A4EC4CB}" dt="2023-06-03T05:43:13.939" v="1023"/>
          <ac:spMkLst>
            <pc:docMk/>
            <pc:sldMk cId="532268468" sldId="734"/>
            <ac:spMk id="38" creationId="{13367CA4-8C36-48C8-8820-C84C81295548}"/>
          </ac:spMkLst>
        </pc:spChg>
        <pc:spChg chg="add mod">
          <ac:chgData name="Eduard Eugenio Duarte Sepulveda" userId="d6757e78-5d77-4033-bc1e-7634d9cd1525" providerId="ADAL" clId="{5DF622DD-7543-4CD8-88CC-75EE5A4EC4CB}" dt="2023-06-03T05:43:13.939" v="1023"/>
          <ac:spMkLst>
            <pc:docMk/>
            <pc:sldMk cId="532268468" sldId="734"/>
            <ac:spMk id="39" creationId="{23104867-F1E2-423B-BC85-6617DEF3ED38}"/>
          </ac:spMkLst>
        </pc:spChg>
        <pc:spChg chg="add mod">
          <ac:chgData name="Eduard Eugenio Duarte Sepulveda" userId="d6757e78-5d77-4033-bc1e-7634d9cd1525" providerId="ADAL" clId="{5DF622DD-7543-4CD8-88CC-75EE5A4EC4CB}" dt="2023-06-03T05:43:13.939" v="1023"/>
          <ac:spMkLst>
            <pc:docMk/>
            <pc:sldMk cId="532268468" sldId="734"/>
            <ac:spMk id="40" creationId="{FF9617FC-4785-4DA5-8C93-902574CDAD23}"/>
          </ac:spMkLst>
        </pc:spChg>
        <pc:spChg chg="add mod">
          <ac:chgData name="Eduard Eugenio Duarte Sepulveda" userId="d6757e78-5d77-4033-bc1e-7634d9cd1525" providerId="ADAL" clId="{5DF622DD-7543-4CD8-88CC-75EE5A4EC4CB}" dt="2023-06-03T05:43:13.939" v="1023"/>
          <ac:spMkLst>
            <pc:docMk/>
            <pc:sldMk cId="532268468" sldId="734"/>
            <ac:spMk id="41" creationId="{E6125E08-6F5D-49E0-AE48-B110B1D8C443}"/>
          </ac:spMkLst>
        </pc:spChg>
        <pc:spChg chg="add mod">
          <ac:chgData name="Eduard Eugenio Duarte Sepulveda" userId="d6757e78-5d77-4033-bc1e-7634d9cd1525" providerId="ADAL" clId="{5DF622DD-7543-4CD8-88CC-75EE5A4EC4CB}" dt="2023-06-03T05:43:13.939" v="1023"/>
          <ac:spMkLst>
            <pc:docMk/>
            <pc:sldMk cId="532268468" sldId="734"/>
            <ac:spMk id="42" creationId="{E614F3E2-31CA-406E-AD80-AC36483E4863}"/>
          </ac:spMkLst>
        </pc:spChg>
        <pc:spChg chg="add mod">
          <ac:chgData name="Eduard Eugenio Duarte Sepulveda" userId="d6757e78-5d77-4033-bc1e-7634d9cd1525" providerId="ADAL" clId="{5DF622DD-7543-4CD8-88CC-75EE5A4EC4CB}" dt="2023-06-03T05:43:13.939" v="1023"/>
          <ac:spMkLst>
            <pc:docMk/>
            <pc:sldMk cId="532268468" sldId="734"/>
            <ac:spMk id="43" creationId="{66581414-289B-44E9-9E61-A93ED93A9EA1}"/>
          </ac:spMkLst>
        </pc:spChg>
        <pc:spChg chg="add mod">
          <ac:chgData name="Eduard Eugenio Duarte Sepulveda" userId="d6757e78-5d77-4033-bc1e-7634d9cd1525" providerId="ADAL" clId="{5DF622DD-7543-4CD8-88CC-75EE5A4EC4CB}" dt="2023-06-03T05:43:13.939" v="1023"/>
          <ac:spMkLst>
            <pc:docMk/>
            <pc:sldMk cId="532268468" sldId="734"/>
            <ac:spMk id="44" creationId="{48EA05D2-6BC4-432C-B895-735935079B34}"/>
          </ac:spMkLst>
        </pc:spChg>
        <pc:spChg chg="add mod">
          <ac:chgData name="Eduard Eugenio Duarte Sepulveda" userId="d6757e78-5d77-4033-bc1e-7634d9cd1525" providerId="ADAL" clId="{5DF622DD-7543-4CD8-88CC-75EE5A4EC4CB}" dt="2023-06-03T05:43:13.939" v="1023"/>
          <ac:spMkLst>
            <pc:docMk/>
            <pc:sldMk cId="532268468" sldId="734"/>
            <ac:spMk id="45" creationId="{BC9B6E05-973C-47D9-AA79-AF55AF003F58}"/>
          </ac:spMkLst>
        </pc:spChg>
        <pc:spChg chg="add mod">
          <ac:chgData name="Eduard Eugenio Duarte Sepulveda" userId="d6757e78-5d77-4033-bc1e-7634d9cd1525" providerId="ADAL" clId="{5DF622DD-7543-4CD8-88CC-75EE5A4EC4CB}" dt="2023-06-03T05:43:13.939" v="1023"/>
          <ac:spMkLst>
            <pc:docMk/>
            <pc:sldMk cId="532268468" sldId="734"/>
            <ac:spMk id="46" creationId="{2CB1677F-ECF0-4D1C-B730-A656AD5CFB66}"/>
          </ac:spMkLst>
        </pc:spChg>
        <pc:spChg chg="add mod">
          <ac:chgData name="Eduard Eugenio Duarte Sepulveda" userId="d6757e78-5d77-4033-bc1e-7634d9cd1525" providerId="ADAL" clId="{5DF622DD-7543-4CD8-88CC-75EE5A4EC4CB}" dt="2023-06-03T05:43:13.939" v="1023"/>
          <ac:spMkLst>
            <pc:docMk/>
            <pc:sldMk cId="532268468" sldId="734"/>
            <ac:spMk id="47" creationId="{A6D00C46-E545-47D6-BC51-76CF57E8BE94}"/>
          </ac:spMkLst>
        </pc:spChg>
        <pc:spChg chg="add mod">
          <ac:chgData name="Eduard Eugenio Duarte Sepulveda" userId="d6757e78-5d77-4033-bc1e-7634d9cd1525" providerId="ADAL" clId="{5DF622DD-7543-4CD8-88CC-75EE5A4EC4CB}" dt="2023-06-03T05:43:13.939" v="1023"/>
          <ac:spMkLst>
            <pc:docMk/>
            <pc:sldMk cId="532268468" sldId="734"/>
            <ac:spMk id="48" creationId="{38C0B869-195D-4EEB-9B4F-E0E988C54EDD}"/>
          </ac:spMkLst>
        </pc:spChg>
        <pc:spChg chg="add mod">
          <ac:chgData name="Eduard Eugenio Duarte Sepulveda" userId="d6757e78-5d77-4033-bc1e-7634d9cd1525" providerId="ADAL" clId="{5DF622DD-7543-4CD8-88CC-75EE5A4EC4CB}" dt="2023-06-03T05:43:13.939" v="1023"/>
          <ac:spMkLst>
            <pc:docMk/>
            <pc:sldMk cId="532268468" sldId="734"/>
            <ac:spMk id="49" creationId="{B8953104-FFBB-48D6-9CAE-D0FB2165AABA}"/>
          </ac:spMkLst>
        </pc:spChg>
        <pc:spChg chg="add mod">
          <ac:chgData name="Eduard Eugenio Duarte Sepulveda" userId="d6757e78-5d77-4033-bc1e-7634d9cd1525" providerId="ADAL" clId="{5DF622DD-7543-4CD8-88CC-75EE5A4EC4CB}" dt="2023-06-03T05:43:13.939" v="1023"/>
          <ac:spMkLst>
            <pc:docMk/>
            <pc:sldMk cId="532268468" sldId="734"/>
            <ac:spMk id="50" creationId="{59E8D3C6-BCB2-4DE2-83E5-FC766CC316C5}"/>
          </ac:spMkLst>
        </pc:spChg>
        <pc:spChg chg="add mod">
          <ac:chgData name="Eduard Eugenio Duarte Sepulveda" userId="d6757e78-5d77-4033-bc1e-7634d9cd1525" providerId="ADAL" clId="{5DF622DD-7543-4CD8-88CC-75EE5A4EC4CB}" dt="2023-06-03T05:43:13.939" v="1023"/>
          <ac:spMkLst>
            <pc:docMk/>
            <pc:sldMk cId="532268468" sldId="734"/>
            <ac:spMk id="51" creationId="{4308A407-0BEB-496A-9472-45505438E0B5}"/>
          </ac:spMkLst>
        </pc:spChg>
        <pc:spChg chg="add mod">
          <ac:chgData name="Eduard Eugenio Duarte Sepulveda" userId="d6757e78-5d77-4033-bc1e-7634d9cd1525" providerId="ADAL" clId="{5DF622DD-7543-4CD8-88CC-75EE5A4EC4CB}" dt="2023-06-03T05:43:13.939" v="1023"/>
          <ac:spMkLst>
            <pc:docMk/>
            <pc:sldMk cId="532268468" sldId="734"/>
            <ac:spMk id="52" creationId="{EC471657-35BB-46E7-B5EE-54CD64A90B49}"/>
          </ac:spMkLst>
        </pc:spChg>
        <pc:spChg chg="add mod">
          <ac:chgData name="Eduard Eugenio Duarte Sepulveda" userId="d6757e78-5d77-4033-bc1e-7634d9cd1525" providerId="ADAL" clId="{5DF622DD-7543-4CD8-88CC-75EE5A4EC4CB}" dt="2023-06-03T05:43:13.939" v="1023"/>
          <ac:spMkLst>
            <pc:docMk/>
            <pc:sldMk cId="532268468" sldId="734"/>
            <ac:spMk id="53" creationId="{8C64AD49-5345-4643-A460-BC0E560906C6}"/>
          </ac:spMkLst>
        </pc:spChg>
        <pc:spChg chg="add mod">
          <ac:chgData name="Eduard Eugenio Duarte Sepulveda" userId="d6757e78-5d77-4033-bc1e-7634d9cd1525" providerId="ADAL" clId="{5DF622DD-7543-4CD8-88CC-75EE5A4EC4CB}" dt="2023-06-03T05:43:13.939" v="1023"/>
          <ac:spMkLst>
            <pc:docMk/>
            <pc:sldMk cId="532268468" sldId="734"/>
            <ac:spMk id="54" creationId="{09C707BE-3517-4E5A-B467-E4B78D2411C7}"/>
          </ac:spMkLst>
        </pc:spChg>
        <pc:spChg chg="add mod">
          <ac:chgData name="Eduard Eugenio Duarte Sepulveda" userId="d6757e78-5d77-4033-bc1e-7634d9cd1525" providerId="ADAL" clId="{5DF622DD-7543-4CD8-88CC-75EE5A4EC4CB}" dt="2023-06-03T05:43:13.939" v="1023"/>
          <ac:spMkLst>
            <pc:docMk/>
            <pc:sldMk cId="532268468" sldId="734"/>
            <ac:spMk id="55" creationId="{3DC6F85D-6F90-428F-9380-DAE4F6501332}"/>
          </ac:spMkLst>
        </pc:spChg>
        <pc:spChg chg="add mod">
          <ac:chgData name="Eduard Eugenio Duarte Sepulveda" userId="d6757e78-5d77-4033-bc1e-7634d9cd1525" providerId="ADAL" clId="{5DF622DD-7543-4CD8-88CC-75EE5A4EC4CB}" dt="2023-06-03T05:43:13.939" v="1023"/>
          <ac:spMkLst>
            <pc:docMk/>
            <pc:sldMk cId="532268468" sldId="734"/>
            <ac:spMk id="56" creationId="{2734091F-49D1-4A77-9929-550C9B75B8DD}"/>
          </ac:spMkLst>
        </pc:spChg>
        <pc:spChg chg="add mod">
          <ac:chgData name="Eduard Eugenio Duarte Sepulveda" userId="d6757e78-5d77-4033-bc1e-7634d9cd1525" providerId="ADAL" clId="{5DF622DD-7543-4CD8-88CC-75EE5A4EC4CB}" dt="2023-06-03T05:43:13.939" v="1023"/>
          <ac:spMkLst>
            <pc:docMk/>
            <pc:sldMk cId="532268468" sldId="734"/>
            <ac:spMk id="57" creationId="{0FD89818-2DA6-4C0B-B63B-99AA6AB0E78F}"/>
          </ac:spMkLst>
        </pc:spChg>
        <pc:spChg chg="add mod">
          <ac:chgData name="Eduard Eugenio Duarte Sepulveda" userId="d6757e78-5d77-4033-bc1e-7634d9cd1525" providerId="ADAL" clId="{5DF622DD-7543-4CD8-88CC-75EE5A4EC4CB}" dt="2023-06-03T05:43:13.939" v="1023"/>
          <ac:spMkLst>
            <pc:docMk/>
            <pc:sldMk cId="532268468" sldId="734"/>
            <ac:spMk id="58" creationId="{29F8D792-5BDC-4503-8765-6794363BAE2B}"/>
          </ac:spMkLst>
        </pc:spChg>
        <pc:spChg chg="add mod">
          <ac:chgData name="Eduard Eugenio Duarte Sepulveda" userId="d6757e78-5d77-4033-bc1e-7634d9cd1525" providerId="ADAL" clId="{5DF622DD-7543-4CD8-88CC-75EE5A4EC4CB}" dt="2023-06-03T05:43:13.939" v="1023"/>
          <ac:spMkLst>
            <pc:docMk/>
            <pc:sldMk cId="532268468" sldId="734"/>
            <ac:spMk id="59" creationId="{6AC981B6-42AA-4C30-950C-DC5E8A3EE9CC}"/>
          </ac:spMkLst>
        </pc:spChg>
        <pc:spChg chg="add mod">
          <ac:chgData name="Eduard Eugenio Duarte Sepulveda" userId="d6757e78-5d77-4033-bc1e-7634d9cd1525" providerId="ADAL" clId="{5DF622DD-7543-4CD8-88CC-75EE5A4EC4CB}" dt="2023-06-03T05:43:13.939" v="1023"/>
          <ac:spMkLst>
            <pc:docMk/>
            <pc:sldMk cId="532268468" sldId="734"/>
            <ac:spMk id="60" creationId="{22C74A93-0AF5-430E-BE97-AC1D6FE95CD6}"/>
          </ac:spMkLst>
        </pc:spChg>
        <pc:spChg chg="add mod">
          <ac:chgData name="Eduard Eugenio Duarte Sepulveda" userId="d6757e78-5d77-4033-bc1e-7634d9cd1525" providerId="ADAL" clId="{5DF622DD-7543-4CD8-88CC-75EE5A4EC4CB}" dt="2023-06-03T05:43:13.939" v="1023"/>
          <ac:spMkLst>
            <pc:docMk/>
            <pc:sldMk cId="532268468" sldId="734"/>
            <ac:spMk id="61" creationId="{3EC4B2A3-099A-4238-BC5F-236B5D6CE070}"/>
          </ac:spMkLst>
        </pc:spChg>
        <pc:spChg chg="add mod">
          <ac:chgData name="Eduard Eugenio Duarte Sepulveda" userId="d6757e78-5d77-4033-bc1e-7634d9cd1525" providerId="ADAL" clId="{5DF622DD-7543-4CD8-88CC-75EE5A4EC4CB}" dt="2023-06-03T05:43:13.939" v="1023"/>
          <ac:spMkLst>
            <pc:docMk/>
            <pc:sldMk cId="532268468" sldId="734"/>
            <ac:spMk id="62" creationId="{2FC828BA-6571-416B-8A73-80614CDF69F6}"/>
          </ac:spMkLst>
        </pc:spChg>
        <pc:spChg chg="add mod">
          <ac:chgData name="Eduard Eugenio Duarte Sepulveda" userId="d6757e78-5d77-4033-bc1e-7634d9cd1525" providerId="ADAL" clId="{5DF622DD-7543-4CD8-88CC-75EE5A4EC4CB}" dt="2023-06-03T05:43:13.939" v="1023"/>
          <ac:spMkLst>
            <pc:docMk/>
            <pc:sldMk cId="532268468" sldId="734"/>
            <ac:spMk id="63" creationId="{47E7B015-9D04-4361-951D-FCB779C36C43}"/>
          </ac:spMkLst>
        </pc:spChg>
        <pc:spChg chg="add mod">
          <ac:chgData name="Eduard Eugenio Duarte Sepulveda" userId="d6757e78-5d77-4033-bc1e-7634d9cd1525" providerId="ADAL" clId="{5DF622DD-7543-4CD8-88CC-75EE5A4EC4CB}" dt="2023-06-03T05:43:13.939" v="1023"/>
          <ac:spMkLst>
            <pc:docMk/>
            <pc:sldMk cId="532268468" sldId="734"/>
            <ac:spMk id="64" creationId="{685BB09D-9227-45B7-AD9F-ADCD7CA64F06}"/>
          </ac:spMkLst>
        </pc:spChg>
        <pc:spChg chg="add mod">
          <ac:chgData name="Eduard Eugenio Duarte Sepulveda" userId="d6757e78-5d77-4033-bc1e-7634d9cd1525" providerId="ADAL" clId="{5DF622DD-7543-4CD8-88CC-75EE5A4EC4CB}" dt="2023-06-03T05:43:13.939" v="1023"/>
          <ac:spMkLst>
            <pc:docMk/>
            <pc:sldMk cId="532268468" sldId="734"/>
            <ac:spMk id="65" creationId="{7F1C3C90-8D88-4361-9FAA-59A0CBFC0BAF}"/>
          </ac:spMkLst>
        </pc:spChg>
        <pc:spChg chg="add mod">
          <ac:chgData name="Eduard Eugenio Duarte Sepulveda" userId="d6757e78-5d77-4033-bc1e-7634d9cd1525" providerId="ADAL" clId="{5DF622DD-7543-4CD8-88CC-75EE5A4EC4CB}" dt="2023-06-04T05:24:23.535" v="5629"/>
          <ac:spMkLst>
            <pc:docMk/>
            <pc:sldMk cId="532268468" sldId="734"/>
            <ac:spMk id="66" creationId="{8D60F675-0C2C-FF75-4EFB-B98ADCF24139}"/>
          </ac:spMkLst>
        </pc:spChg>
        <pc:spChg chg="add mod">
          <ac:chgData name="Eduard Eugenio Duarte Sepulveda" userId="d6757e78-5d77-4033-bc1e-7634d9cd1525" providerId="ADAL" clId="{5DF622DD-7543-4CD8-88CC-75EE5A4EC4CB}" dt="2023-06-04T05:24:23.535" v="5629"/>
          <ac:spMkLst>
            <pc:docMk/>
            <pc:sldMk cId="532268468" sldId="734"/>
            <ac:spMk id="67" creationId="{0E328581-2D25-13CD-CE96-61C719B735B7}"/>
          </ac:spMkLst>
        </pc:spChg>
        <pc:grpChg chg="add mod">
          <ac:chgData name="Eduard Eugenio Duarte Sepulveda" userId="d6757e78-5d77-4033-bc1e-7634d9cd1525" providerId="ADAL" clId="{5DF622DD-7543-4CD8-88CC-75EE5A4EC4CB}" dt="2023-06-03T05:43:17.919" v="1024" actId="1076"/>
          <ac:grpSpMkLst>
            <pc:docMk/>
            <pc:sldMk cId="532268468" sldId="734"/>
            <ac:grpSpMk id="4" creationId="{A5AF0AD1-F077-4738-B3F8-67F023B86D88}"/>
          </ac:grpSpMkLst>
        </pc:grpChg>
        <pc:grpChg chg="add mod">
          <ac:chgData name="Eduard Eugenio Duarte Sepulveda" userId="d6757e78-5d77-4033-bc1e-7634d9cd1525" providerId="ADAL" clId="{5DF622DD-7543-4CD8-88CC-75EE5A4EC4CB}" dt="2023-06-03T05:43:17.919" v="1024" actId="1076"/>
          <ac:grpSpMkLst>
            <pc:docMk/>
            <pc:sldMk cId="532268468" sldId="734"/>
            <ac:grpSpMk id="7" creationId="{F748CC73-3E41-49C9-9339-79D56750B5B2}"/>
          </ac:grpSpMkLst>
        </pc:grpChg>
        <pc:grpChg chg="add mod">
          <ac:chgData name="Eduard Eugenio Duarte Sepulveda" userId="d6757e78-5d77-4033-bc1e-7634d9cd1525" providerId="ADAL" clId="{5DF622DD-7543-4CD8-88CC-75EE5A4EC4CB}" dt="2023-06-03T05:43:17.919" v="1024" actId="1076"/>
          <ac:grpSpMkLst>
            <pc:docMk/>
            <pc:sldMk cId="532268468" sldId="734"/>
            <ac:grpSpMk id="8" creationId="{79B5DA53-15F9-446E-885D-EC0602389C38}"/>
          </ac:grpSpMkLst>
        </pc:grpChg>
        <pc:grpChg chg="add mod">
          <ac:chgData name="Eduard Eugenio Duarte Sepulveda" userId="d6757e78-5d77-4033-bc1e-7634d9cd1525" providerId="ADAL" clId="{5DF622DD-7543-4CD8-88CC-75EE5A4EC4CB}" dt="2023-06-03T05:43:17.919" v="1024" actId="1076"/>
          <ac:grpSpMkLst>
            <pc:docMk/>
            <pc:sldMk cId="532268468" sldId="734"/>
            <ac:grpSpMk id="9" creationId="{13C1455A-FE50-4541-ACB1-7298E2CFD024}"/>
          </ac:grpSpMkLst>
        </pc:grpChg>
        <pc:grpChg chg="add mod">
          <ac:chgData name="Eduard Eugenio Duarte Sepulveda" userId="d6757e78-5d77-4033-bc1e-7634d9cd1525" providerId="ADAL" clId="{5DF622DD-7543-4CD8-88CC-75EE5A4EC4CB}" dt="2023-06-03T05:43:17.919" v="1024" actId="1076"/>
          <ac:grpSpMkLst>
            <pc:docMk/>
            <pc:sldMk cId="532268468" sldId="734"/>
            <ac:grpSpMk id="10" creationId="{3EE053A0-B784-4972-AC9E-C9509ACBCC70}"/>
          </ac:grpSpMkLst>
        </pc:grpChg>
      </pc:sldChg>
      <pc:sldChg chg="addSp modSp new del mod">
        <pc:chgData name="Eduard Eugenio Duarte Sepulveda" userId="d6757e78-5d77-4033-bc1e-7634d9cd1525" providerId="ADAL" clId="{5DF622DD-7543-4CD8-88CC-75EE5A4EC4CB}" dt="2023-06-04T05:25:10.068" v="5632" actId="47"/>
        <pc:sldMkLst>
          <pc:docMk/>
          <pc:sldMk cId="3144105895" sldId="735"/>
        </pc:sldMkLst>
        <pc:spChg chg="add mod">
          <ac:chgData name="Eduard Eugenio Duarte Sepulveda" userId="d6757e78-5d77-4033-bc1e-7634d9cd1525" providerId="ADAL" clId="{5DF622DD-7543-4CD8-88CC-75EE5A4EC4CB}" dt="2023-06-03T05:44:22.817" v="1027"/>
          <ac:spMkLst>
            <pc:docMk/>
            <pc:sldMk cId="3144105895" sldId="735"/>
            <ac:spMk id="4" creationId="{7B234DD7-9003-173A-C780-736C9FAC6D81}"/>
          </ac:spMkLst>
        </pc:spChg>
        <pc:spChg chg="add mod">
          <ac:chgData name="Eduard Eugenio Duarte Sepulveda" userId="d6757e78-5d77-4033-bc1e-7634d9cd1525" providerId="ADAL" clId="{5DF622DD-7543-4CD8-88CC-75EE5A4EC4CB}" dt="2023-06-03T05:44:22.817" v="1027"/>
          <ac:spMkLst>
            <pc:docMk/>
            <pc:sldMk cId="3144105895" sldId="735"/>
            <ac:spMk id="5" creationId="{4FA9A21B-7B9C-15BD-1605-E5D6DB0E7265}"/>
          </ac:spMkLst>
        </pc:spChg>
        <pc:spChg chg="add mod">
          <ac:chgData name="Eduard Eugenio Duarte Sepulveda" userId="d6757e78-5d77-4033-bc1e-7634d9cd1525" providerId="ADAL" clId="{5DF622DD-7543-4CD8-88CC-75EE5A4EC4CB}" dt="2023-06-03T05:44:22.817" v="1027"/>
          <ac:spMkLst>
            <pc:docMk/>
            <pc:sldMk cId="3144105895" sldId="735"/>
            <ac:spMk id="6" creationId="{15239621-9412-1BBC-6F64-DF50166BE7FD}"/>
          </ac:spMkLst>
        </pc:spChg>
        <pc:spChg chg="add mod">
          <ac:chgData name="Eduard Eugenio Duarte Sepulveda" userId="d6757e78-5d77-4033-bc1e-7634d9cd1525" providerId="ADAL" clId="{5DF622DD-7543-4CD8-88CC-75EE5A4EC4CB}" dt="2023-06-03T05:44:22.817" v="1027"/>
          <ac:spMkLst>
            <pc:docMk/>
            <pc:sldMk cId="3144105895" sldId="735"/>
            <ac:spMk id="7" creationId="{A5854046-AE17-A0A2-C19A-887FFBBA4AF1}"/>
          </ac:spMkLst>
        </pc:spChg>
        <pc:spChg chg="add mod">
          <ac:chgData name="Eduard Eugenio Duarte Sepulveda" userId="d6757e78-5d77-4033-bc1e-7634d9cd1525" providerId="ADAL" clId="{5DF622DD-7543-4CD8-88CC-75EE5A4EC4CB}" dt="2023-06-03T05:44:22.817" v="1027"/>
          <ac:spMkLst>
            <pc:docMk/>
            <pc:sldMk cId="3144105895" sldId="735"/>
            <ac:spMk id="8" creationId="{E211AD6E-97B1-C6CD-63A6-9381707486BD}"/>
          </ac:spMkLst>
        </pc:spChg>
        <pc:spChg chg="add mod">
          <ac:chgData name="Eduard Eugenio Duarte Sepulveda" userId="d6757e78-5d77-4033-bc1e-7634d9cd1525" providerId="ADAL" clId="{5DF622DD-7543-4CD8-88CC-75EE5A4EC4CB}" dt="2023-06-03T05:44:22.817" v="1027"/>
          <ac:spMkLst>
            <pc:docMk/>
            <pc:sldMk cId="3144105895" sldId="735"/>
            <ac:spMk id="9" creationId="{A659A104-4D88-40D7-EBBA-757CB4E57EC2}"/>
          </ac:spMkLst>
        </pc:spChg>
        <pc:picChg chg="add mod">
          <ac:chgData name="Eduard Eugenio Duarte Sepulveda" userId="d6757e78-5d77-4033-bc1e-7634d9cd1525" providerId="ADAL" clId="{5DF622DD-7543-4CD8-88CC-75EE5A4EC4CB}" dt="2023-06-03T20:06:50.606" v="1423" actId="1076"/>
          <ac:picMkLst>
            <pc:docMk/>
            <pc:sldMk cId="3144105895" sldId="735"/>
            <ac:picMk id="11" creationId="{09687399-368A-E34B-7E76-831A9D5B8A0F}"/>
          </ac:picMkLst>
        </pc:picChg>
      </pc:sldChg>
      <pc:sldChg chg="add ord modNotes">
        <pc:chgData name="Eduard Eugenio Duarte Sepulveda" userId="d6757e78-5d77-4033-bc1e-7634d9cd1525" providerId="ADAL" clId="{5DF622DD-7543-4CD8-88CC-75EE5A4EC4CB}" dt="2023-06-03T05:44:35.146" v="1033"/>
        <pc:sldMkLst>
          <pc:docMk/>
          <pc:sldMk cId="1184460070" sldId="946"/>
        </pc:sldMkLst>
      </pc:sldChg>
      <pc:sldChg chg="modSp new del mod">
        <pc:chgData name="Eduard Eugenio Duarte Sepulveda" userId="d6757e78-5d77-4033-bc1e-7634d9cd1525" providerId="ADAL" clId="{5DF622DD-7543-4CD8-88CC-75EE5A4EC4CB}" dt="2023-06-04T00:36:50.256" v="2164" actId="47"/>
        <pc:sldMkLst>
          <pc:docMk/>
          <pc:sldMk cId="2642486397" sldId="947"/>
        </pc:sldMkLst>
        <pc:spChg chg="mod">
          <ac:chgData name="Eduard Eugenio Duarte Sepulveda" userId="d6757e78-5d77-4033-bc1e-7634d9cd1525" providerId="ADAL" clId="{5DF622DD-7543-4CD8-88CC-75EE5A4EC4CB}" dt="2023-06-04T00:31:44.790" v="2126"/>
          <ac:spMkLst>
            <pc:docMk/>
            <pc:sldMk cId="2642486397" sldId="947"/>
            <ac:spMk id="2" creationId="{7E4C4019-346B-6122-7A1E-5A13DB4D72A6}"/>
          </ac:spMkLst>
        </pc:spChg>
      </pc:sldChg>
      <pc:sldChg chg="addSp modSp new mod ord">
        <pc:chgData name="Eduard Eugenio Duarte Sepulveda" userId="d6757e78-5d77-4033-bc1e-7634d9cd1525" providerId="ADAL" clId="{5DF622DD-7543-4CD8-88CC-75EE5A4EC4CB}" dt="2023-06-04T00:35:03.467" v="2163" actId="20577"/>
        <pc:sldMkLst>
          <pc:docMk/>
          <pc:sldMk cId="3972480161" sldId="948"/>
        </pc:sldMkLst>
        <pc:spChg chg="mod">
          <ac:chgData name="Eduard Eugenio Duarte Sepulveda" userId="d6757e78-5d77-4033-bc1e-7634d9cd1525" providerId="ADAL" clId="{5DF622DD-7543-4CD8-88CC-75EE5A4EC4CB}" dt="2023-06-04T00:33:08.803" v="2136"/>
          <ac:spMkLst>
            <pc:docMk/>
            <pc:sldMk cId="3972480161" sldId="948"/>
            <ac:spMk id="2" creationId="{47240889-B349-F5B3-F74E-A425BC443E76}"/>
          </ac:spMkLst>
        </pc:spChg>
        <pc:spChg chg="mod">
          <ac:chgData name="Eduard Eugenio Duarte Sepulveda" userId="d6757e78-5d77-4033-bc1e-7634d9cd1525" providerId="ADAL" clId="{5DF622DD-7543-4CD8-88CC-75EE5A4EC4CB}" dt="2023-06-04T00:35:03.467" v="2163" actId="20577"/>
          <ac:spMkLst>
            <pc:docMk/>
            <pc:sldMk cId="3972480161" sldId="948"/>
            <ac:spMk id="3" creationId="{3A2667CC-6B5C-23AE-1C56-E0D8E81BA26D}"/>
          </ac:spMkLst>
        </pc:spChg>
        <pc:picChg chg="add mod">
          <ac:chgData name="Eduard Eugenio Duarte Sepulveda" userId="d6757e78-5d77-4033-bc1e-7634d9cd1525" providerId="ADAL" clId="{5DF622DD-7543-4CD8-88CC-75EE5A4EC4CB}" dt="2023-06-04T00:34:13.062" v="2140" actId="1076"/>
          <ac:picMkLst>
            <pc:docMk/>
            <pc:sldMk cId="3972480161" sldId="948"/>
            <ac:picMk id="5" creationId="{50D2A7F6-F4A2-B125-D435-105FDE58C355}"/>
          </ac:picMkLst>
        </pc:picChg>
      </pc:sldChg>
      <pc:sldChg chg="addSp delSp modSp new mod setBg addAnim delAnim setClrOvrMap">
        <pc:chgData name="Eduard Eugenio Duarte Sepulveda" userId="d6757e78-5d77-4033-bc1e-7634d9cd1525" providerId="ADAL" clId="{5DF622DD-7543-4CD8-88CC-75EE5A4EC4CB}" dt="2023-06-04T03:35:09.103" v="2683" actId="26606"/>
        <pc:sldMkLst>
          <pc:docMk/>
          <pc:sldMk cId="753985394" sldId="949"/>
        </pc:sldMkLst>
        <pc:spChg chg="mod ord">
          <ac:chgData name="Eduard Eugenio Duarte Sepulveda" userId="d6757e78-5d77-4033-bc1e-7634d9cd1525" providerId="ADAL" clId="{5DF622DD-7543-4CD8-88CC-75EE5A4EC4CB}" dt="2023-06-04T03:35:09.103" v="2683" actId="26606"/>
          <ac:spMkLst>
            <pc:docMk/>
            <pc:sldMk cId="753985394" sldId="949"/>
            <ac:spMk id="2" creationId="{23F15244-F8BE-58F0-F6B1-D67475D0C46E}"/>
          </ac:spMkLst>
        </pc:spChg>
        <pc:spChg chg="mod ord">
          <ac:chgData name="Eduard Eugenio Duarte Sepulveda" userId="d6757e78-5d77-4033-bc1e-7634d9cd1525" providerId="ADAL" clId="{5DF622DD-7543-4CD8-88CC-75EE5A4EC4CB}" dt="2023-06-04T03:35:09.103" v="2683" actId="26606"/>
          <ac:spMkLst>
            <pc:docMk/>
            <pc:sldMk cId="753985394" sldId="949"/>
            <ac:spMk id="3" creationId="{E501F023-412A-525D-75D4-A9F66E42E649}"/>
          </ac:spMkLst>
        </pc:spChg>
        <pc:spChg chg="add del">
          <ac:chgData name="Eduard Eugenio Duarte Sepulveda" userId="d6757e78-5d77-4033-bc1e-7634d9cd1525" providerId="ADAL" clId="{5DF622DD-7543-4CD8-88CC-75EE5A4EC4CB}" dt="2023-06-04T03:29:52.661" v="2612" actId="22"/>
          <ac:spMkLst>
            <pc:docMk/>
            <pc:sldMk cId="753985394" sldId="949"/>
            <ac:spMk id="5" creationId="{09C9D6AD-5182-AAE9-97D5-42100167DA0E}"/>
          </ac:spMkLst>
        </pc:spChg>
        <pc:spChg chg="add del">
          <ac:chgData name="Eduard Eugenio Duarte Sepulveda" userId="d6757e78-5d77-4033-bc1e-7634d9cd1525" providerId="ADAL" clId="{5DF622DD-7543-4CD8-88CC-75EE5A4EC4CB}" dt="2023-06-04T03:33:29.269" v="2662" actId="26606"/>
          <ac:spMkLst>
            <pc:docMk/>
            <pc:sldMk cId="753985394" sldId="949"/>
            <ac:spMk id="12" creationId="{3A8EC506-B1DA-46A1-B44D-774E68468E13}"/>
          </ac:spMkLst>
        </pc:spChg>
        <pc:spChg chg="add del">
          <ac:chgData name="Eduard Eugenio Duarte Sepulveda" userId="d6757e78-5d77-4033-bc1e-7634d9cd1525" providerId="ADAL" clId="{5DF622DD-7543-4CD8-88CC-75EE5A4EC4CB}" dt="2023-06-04T03:33:29.269" v="2662" actId="26606"/>
          <ac:spMkLst>
            <pc:docMk/>
            <pc:sldMk cId="753985394" sldId="949"/>
            <ac:spMk id="14" creationId="{BFF30785-305E-45D7-984F-5AA93D3CA561}"/>
          </ac:spMkLst>
        </pc:spChg>
        <pc:spChg chg="add del">
          <ac:chgData name="Eduard Eugenio Duarte Sepulveda" userId="d6757e78-5d77-4033-bc1e-7634d9cd1525" providerId="ADAL" clId="{5DF622DD-7543-4CD8-88CC-75EE5A4EC4CB}" dt="2023-06-04T03:33:29.269" v="2662" actId="26606"/>
          <ac:spMkLst>
            <pc:docMk/>
            <pc:sldMk cId="753985394" sldId="949"/>
            <ac:spMk id="18" creationId="{CA73784B-AC76-4BAD-93AF-C72D0EDFD715}"/>
          </ac:spMkLst>
        </pc:spChg>
        <pc:spChg chg="add del">
          <ac:chgData name="Eduard Eugenio Duarte Sepulveda" userId="d6757e78-5d77-4033-bc1e-7634d9cd1525" providerId="ADAL" clId="{5DF622DD-7543-4CD8-88CC-75EE5A4EC4CB}" dt="2023-06-04T03:34:10.798" v="2664" actId="26606"/>
          <ac:spMkLst>
            <pc:docMk/>
            <pc:sldMk cId="753985394" sldId="949"/>
            <ac:spMk id="23" creationId="{3A8EC506-B1DA-46A1-B44D-774E68468E13}"/>
          </ac:spMkLst>
        </pc:spChg>
        <pc:spChg chg="add del">
          <ac:chgData name="Eduard Eugenio Duarte Sepulveda" userId="d6757e78-5d77-4033-bc1e-7634d9cd1525" providerId="ADAL" clId="{5DF622DD-7543-4CD8-88CC-75EE5A4EC4CB}" dt="2023-06-04T03:34:10.798" v="2664" actId="26606"/>
          <ac:spMkLst>
            <pc:docMk/>
            <pc:sldMk cId="753985394" sldId="949"/>
            <ac:spMk id="24" creationId="{BFF30785-305E-45D7-984F-5AA93D3CA561}"/>
          </ac:spMkLst>
        </pc:spChg>
        <pc:spChg chg="add del">
          <ac:chgData name="Eduard Eugenio Duarte Sepulveda" userId="d6757e78-5d77-4033-bc1e-7634d9cd1525" providerId="ADAL" clId="{5DF622DD-7543-4CD8-88CC-75EE5A4EC4CB}" dt="2023-06-04T03:34:10.798" v="2664" actId="26606"/>
          <ac:spMkLst>
            <pc:docMk/>
            <pc:sldMk cId="753985394" sldId="949"/>
            <ac:spMk id="26" creationId="{C411DB08-1669-426B-BBEB-FAD285EF80FE}"/>
          </ac:spMkLst>
        </pc:spChg>
        <pc:spChg chg="add del">
          <ac:chgData name="Eduard Eugenio Duarte Sepulveda" userId="d6757e78-5d77-4033-bc1e-7634d9cd1525" providerId="ADAL" clId="{5DF622DD-7543-4CD8-88CC-75EE5A4EC4CB}" dt="2023-06-04T03:34:10.798" v="2664" actId="26606"/>
          <ac:spMkLst>
            <pc:docMk/>
            <pc:sldMk cId="753985394" sldId="949"/>
            <ac:spMk id="27" creationId="{029E4219-121F-4CD1-AA58-24746CD2923C}"/>
          </ac:spMkLst>
        </pc:spChg>
        <pc:spChg chg="add del">
          <ac:chgData name="Eduard Eugenio Duarte Sepulveda" userId="d6757e78-5d77-4033-bc1e-7634d9cd1525" providerId="ADAL" clId="{5DF622DD-7543-4CD8-88CC-75EE5A4EC4CB}" dt="2023-06-04T03:34:26.076" v="2668" actId="26606"/>
          <ac:spMkLst>
            <pc:docMk/>
            <pc:sldMk cId="753985394" sldId="949"/>
            <ac:spMk id="29" creationId="{8CD2B798-7994-4548-A2BE-4AEF9C1A5FAE}"/>
          </ac:spMkLst>
        </pc:spChg>
        <pc:spChg chg="add del">
          <ac:chgData name="Eduard Eugenio Duarte Sepulveda" userId="d6757e78-5d77-4033-bc1e-7634d9cd1525" providerId="ADAL" clId="{5DF622DD-7543-4CD8-88CC-75EE5A4EC4CB}" dt="2023-06-04T03:34:26.076" v="2668" actId="26606"/>
          <ac:spMkLst>
            <pc:docMk/>
            <pc:sldMk cId="753985394" sldId="949"/>
            <ac:spMk id="30" creationId="{E6162320-3B67-42BB-AF9D-939326E6489E}"/>
          </ac:spMkLst>
        </pc:spChg>
        <pc:spChg chg="add del">
          <ac:chgData name="Eduard Eugenio Duarte Sepulveda" userId="d6757e78-5d77-4033-bc1e-7634d9cd1525" providerId="ADAL" clId="{5DF622DD-7543-4CD8-88CC-75EE5A4EC4CB}" dt="2023-06-04T03:34:26.076" v="2668" actId="26606"/>
          <ac:spMkLst>
            <pc:docMk/>
            <pc:sldMk cId="753985394" sldId="949"/>
            <ac:spMk id="32" creationId="{B8D726A5-7900-41B4-8D49-49B4A2010E7C}"/>
          </ac:spMkLst>
        </pc:spChg>
        <pc:spChg chg="add del">
          <ac:chgData name="Eduard Eugenio Duarte Sepulveda" userId="d6757e78-5d77-4033-bc1e-7634d9cd1525" providerId="ADAL" clId="{5DF622DD-7543-4CD8-88CC-75EE5A4EC4CB}" dt="2023-06-04T03:34:30.297" v="2670" actId="26606"/>
          <ac:spMkLst>
            <pc:docMk/>
            <pc:sldMk cId="753985394" sldId="949"/>
            <ac:spMk id="35" creationId="{3A8EC506-B1DA-46A1-B44D-774E68468E13}"/>
          </ac:spMkLst>
        </pc:spChg>
        <pc:spChg chg="add del">
          <ac:chgData name="Eduard Eugenio Duarte Sepulveda" userId="d6757e78-5d77-4033-bc1e-7634d9cd1525" providerId="ADAL" clId="{5DF622DD-7543-4CD8-88CC-75EE5A4EC4CB}" dt="2023-06-04T03:34:30.297" v="2670" actId="26606"/>
          <ac:spMkLst>
            <pc:docMk/>
            <pc:sldMk cId="753985394" sldId="949"/>
            <ac:spMk id="36" creationId="{BFF30785-305E-45D7-984F-5AA93D3CA561}"/>
          </ac:spMkLst>
        </pc:spChg>
        <pc:spChg chg="add del">
          <ac:chgData name="Eduard Eugenio Duarte Sepulveda" userId="d6757e78-5d77-4033-bc1e-7634d9cd1525" providerId="ADAL" clId="{5DF622DD-7543-4CD8-88CC-75EE5A4EC4CB}" dt="2023-06-04T03:34:30.297" v="2670" actId="26606"/>
          <ac:spMkLst>
            <pc:docMk/>
            <pc:sldMk cId="753985394" sldId="949"/>
            <ac:spMk id="38" creationId="{42DD0C21-8FEE-4C18-8789-CC8ABE206FE6}"/>
          </ac:spMkLst>
        </pc:spChg>
        <pc:spChg chg="add del">
          <ac:chgData name="Eduard Eugenio Duarte Sepulveda" userId="d6757e78-5d77-4033-bc1e-7634d9cd1525" providerId="ADAL" clId="{5DF622DD-7543-4CD8-88CC-75EE5A4EC4CB}" dt="2023-06-04T03:34:30.297" v="2670" actId="26606"/>
          <ac:spMkLst>
            <pc:docMk/>
            <pc:sldMk cId="753985394" sldId="949"/>
            <ac:spMk id="39" creationId="{A4B51757-7607-4CEA-A0EE-3C5BDC2C1CFB}"/>
          </ac:spMkLst>
        </pc:spChg>
        <pc:spChg chg="add del">
          <ac:chgData name="Eduard Eugenio Duarte Sepulveda" userId="d6757e78-5d77-4033-bc1e-7634d9cd1525" providerId="ADAL" clId="{5DF622DD-7543-4CD8-88CC-75EE5A4EC4CB}" dt="2023-06-04T03:34:46.704" v="2672" actId="26606"/>
          <ac:spMkLst>
            <pc:docMk/>
            <pc:sldMk cId="753985394" sldId="949"/>
            <ac:spMk id="42" creationId="{8CD2B798-7994-4548-A2BE-4AEF9C1A5FAE}"/>
          </ac:spMkLst>
        </pc:spChg>
        <pc:spChg chg="add del">
          <ac:chgData name="Eduard Eugenio Duarte Sepulveda" userId="d6757e78-5d77-4033-bc1e-7634d9cd1525" providerId="ADAL" clId="{5DF622DD-7543-4CD8-88CC-75EE5A4EC4CB}" dt="2023-06-04T03:34:46.704" v="2672" actId="26606"/>
          <ac:spMkLst>
            <pc:docMk/>
            <pc:sldMk cId="753985394" sldId="949"/>
            <ac:spMk id="43" creationId="{E6162320-3B67-42BB-AF9D-939326E6489E}"/>
          </ac:spMkLst>
        </pc:spChg>
        <pc:spChg chg="add del">
          <ac:chgData name="Eduard Eugenio Duarte Sepulveda" userId="d6757e78-5d77-4033-bc1e-7634d9cd1525" providerId="ADAL" clId="{5DF622DD-7543-4CD8-88CC-75EE5A4EC4CB}" dt="2023-06-04T03:34:46.704" v="2672" actId="26606"/>
          <ac:spMkLst>
            <pc:docMk/>
            <pc:sldMk cId="753985394" sldId="949"/>
            <ac:spMk id="45" creationId="{2FDF0794-1B86-42B2-B8C7-F60123E638ED}"/>
          </ac:spMkLst>
        </pc:spChg>
        <pc:spChg chg="add del">
          <ac:chgData name="Eduard Eugenio Duarte Sepulveda" userId="d6757e78-5d77-4033-bc1e-7634d9cd1525" providerId="ADAL" clId="{5DF622DD-7543-4CD8-88CC-75EE5A4EC4CB}" dt="2023-06-04T03:34:52.970" v="2674" actId="26606"/>
          <ac:spMkLst>
            <pc:docMk/>
            <pc:sldMk cId="753985394" sldId="949"/>
            <ac:spMk id="48" creationId="{3A8EC506-B1DA-46A1-B44D-774E68468E13}"/>
          </ac:spMkLst>
        </pc:spChg>
        <pc:spChg chg="add del">
          <ac:chgData name="Eduard Eugenio Duarte Sepulveda" userId="d6757e78-5d77-4033-bc1e-7634d9cd1525" providerId="ADAL" clId="{5DF622DD-7543-4CD8-88CC-75EE5A4EC4CB}" dt="2023-06-04T03:34:52.970" v="2674" actId="26606"/>
          <ac:spMkLst>
            <pc:docMk/>
            <pc:sldMk cId="753985394" sldId="949"/>
            <ac:spMk id="49" creationId="{BFF30785-305E-45D7-984F-5AA93D3CA561}"/>
          </ac:spMkLst>
        </pc:spChg>
        <pc:spChg chg="add del">
          <ac:chgData name="Eduard Eugenio Duarte Sepulveda" userId="d6757e78-5d77-4033-bc1e-7634d9cd1525" providerId="ADAL" clId="{5DF622DD-7543-4CD8-88CC-75EE5A4EC4CB}" dt="2023-06-04T03:34:52.970" v="2674" actId="26606"/>
          <ac:spMkLst>
            <pc:docMk/>
            <pc:sldMk cId="753985394" sldId="949"/>
            <ac:spMk id="51" creationId="{CA73784B-AC76-4BAD-93AF-C72D0EDFD715}"/>
          </ac:spMkLst>
        </pc:spChg>
        <pc:spChg chg="add del">
          <ac:chgData name="Eduard Eugenio Duarte Sepulveda" userId="d6757e78-5d77-4033-bc1e-7634d9cd1525" providerId="ADAL" clId="{5DF622DD-7543-4CD8-88CC-75EE5A4EC4CB}" dt="2023-06-04T03:34:55.819" v="2676" actId="26606"/>
          <ac:spMkLst>
            <pc:docMk/>
            <pc:sldMk cId="753985394" sldId="949"/>
            <ac:spMk id="54" creationId="{3A8EC506-B1DA-46A1-B44D-774E68468E13}"/>
          </ac:spMkLst>
        </pc:spChg>
        <pc:spChg chg="add del">
          <ac:chgData name="Eduard Eugenio Duarte Sepulveda" userId="d6757e78-5d77-4033-bc1e-7634d9cd1525" providerId="ADAL" clId="{5DF622DD-7543-4CD8-88CC-75EE5A4EC4CB}" dt="2023-06-04T03:34:55.819" v="2676" actId="26606"/>
          <ac:spMkLst>
            <pc:docMk/>
            <pc:sldMk cId="753985394" sldId="949"/>
            <ac:spMk id="55" creationId="{BFF30785-305E-45D7-984F-5AA93D3CA561}"/>
          </ac:spMkLst>
        </pc:spChg>
        <pc:spChg chg="add del">
          <ac:chgData name="Eduard Eugenio Duarte Sepulveda" userId="d6757e78-5d77-4033-bc1e-7634d9cd1525" providerId="ADAL" clId="{5DF622DD-7543-4CD8-88CC-75EE5A4EC4CB}" dt="2023-06-04T03:34:55.819" v="2676" actId="26606"/>
          <ac:spMkLst>
            <pc:docMk/>
            <pc:sldMk cId="753985394" sldId="949"/>
            <ac:spMk id="57" creationId="{C411DB08-1669-426B-BBEB-FAD285EF80FE}"/>
          </ac:spMkLst>
        </pc:spChg>
        <pc:spChg chg="add del">
          <ac:chgData name="Eduard Eugenio Duarte Sepulveda" userId="d6757e78-5d77-4033-bc1e-7634d9cd1525" providerId="ADAL" clId="{5DF622DD-7543-4CD8-88CC-75EE5A4EC4CB}" dt="2023-06-04T03:34:55.819" v="2676" actId="26606"/>
          <ac:spMkLst>
            <pc:docMk/>
            <pc:sldMk cId="753985394" sldId="949"/>
            <ac:spMk id="58" creationId="{029E4219-121F-4CD1-AA58-24746CD2923C}"/>
          </ac:spMkLst>
        </pc:spChg>
        <pc:spChg chg="add del">
          <ac:chgData name="Eduard Eugenio Duarte Sepulveda" userId="d6757e78-5d77-4033-bc1e-7634d9cd1525" providerId="ADAL" clId="{5DF622DD-7543-4CD8-88CC-75EE5A4EC4CB}" dt="2023-06-04T03:35:00.900" v="2678" actId="26606"/>
          <ac:spMkLst>
            <pc:docMk/>
            <pc:sldMk cId="753985394" sldId="949"/>
            <ac:spMk id="61" creationId="{3A8EC506-B1DA-46A1-B44D-774E68468E13}"/>
          </ac:spMkLst>
        </pc:spChg>
        <pc:spChg chg="add del">
          <ac:chgData name="Eduard Eugenio Duarte Sepulveda" userId="d6757e78-5d77-4033-bc1e-7634d9cd1525" providerId="ADAL" clId="{5DF622DD-7543-4CD8-88CC-75EE5A4EC4CB}" dt="2023-06-04T03:35:00.900" v="2678" actId="26606"/>
          <ac:spMkLst>
            <pc:docMk/>
            <pc:sldMk cId="753985394" sldId="949"/>
            <ac:spMk id="62" creationId="{BFF30785-305E-45D7-984F-5AA93D3CA561}"/>
          </ac:spMkLst>
        </pc:spChg>
        <pc:spChg chg="add del">
          <ac:chgData name="Eduard Eugenio Duarte Sepulveda" userId="d6757e78-5d77-4033-bc1e-7634d9cd1525" providerId="ADAL" clId="{5DF622DD-7543-4CD8-88CC-75EE5A4EC4CB}" dt="2023-06-04T03:35:00.900" v="2678" actId="26606"/>
          <ac:spMkLst>
            <pc:docMk/>
            <pc:sldMk cId="753985394" sldId="949"/>
            <ac:spMk id="64" creationId="{CA73784B-AC76-4BAD-93AF-C72D0EDFD715}"/>
          </ac:spMkLst>
        </pc:spChg>
        <pc:spChg chg="add del">
          <ac:chgData name="Eduard Eugenio Duarte Sepulveda" userId="d6757e78-5d77-4033-bc1e-7634d9cd1525" providerId="ADAL" clId="{5DF622DD-7543-4CD8-88CC-75EE5A4EC4CB}" dt="2023-06-04T03:35:06.467" v="2680" actId="26606"/>
          <ac:spMkLst>
            <pc:docMk/>
            <pc:sldMk cId="753985394" sldId="949"/>
            <ac:spMk id="67" creationId="{8CD2B798-7994-4548-A2BE-4AEF9C1A5FAE}"/>
          </ac:spMkLst>
        </pc:spChg>
        <pc:spChg chg="add del">
          <ac:chgData name="Eduard Eugenio Duarte Sepulveda" userId="d6757e78-5d77-4033-bc1e-7634d9cd1525" providerId="ADAL" clId="{5DF622DD-7543-4CD8-88CC-75EE5A4EC4CB}" dt="2023-06-04T03:35:06.467" v="2680" actId="26606"/>
          <ac:spMkLst>
            <pc:docMk/>
            <pc:sldMk cId="753985394" sldId="949"/>
            <ac:spMk id="68" creationId="{E6162320-3B67-42BB-AF9D-939326E6489E}"/>
          </ac:spMkLst>
        </pc:spChg>
        <pc:spChg chg="add del">
          <ac:chgData name="Eduard Eugenio Duarte Sepulveda" userId="d6757e78-5d77-4033-bc1e-7634d9cd1525" providerId="ADAL" clId="{5DF622DD-7543-4CD8-88CC-75EE5A4EC4CB}" dt="2023-06-04T03:35:06.467" v="2680" actId="26606"/>
          <ac:spMkLst>
            <pc:docMk/>
            <pc:sldMk cId="753985394" sldId="949"/>
            <ac:spMk id="70" creationId="{2FDF0794-1B86-42B2-B8C7-F60123E638ED}"/>
          </ac:spMkLst>
        </pc:spChg>
        <pc:spChg chg="add del">
          <ac:chgData name="Eduard Eugenio Duarte Sepulveda" userId="d6757e78-5d77-4033-bc1e-7634d9cd1525" providerId="ADAL" clId="{5DF622DD-7543-4CD8-88CC-75EE5A4EC4CB}" dt="2023-06-04T03:35:09.088" v="2682" actId="26606"/>
          <ac:spMkLst>
            <pc:docMk/>
            <pc:sldMk cId="753985394" sldId="949"/>
            <ac:spMk id="73" creationId="{3A8EC506-B1DA-46A1-B44D-774E68468E13}"/>
          </ac:spMkLst>
        </pc:spChg>
        <pc:spChg chg="add del">
          <ac:chgData name="Eduard Eugenio Duarte Sepulveda" userId="d6757e78-5d77-4033-bc1e-7634d9cd1525" providerId="ADAL" clId="{5DF622DD-7543-4CD8-88CC-75EE5A4EC4CB}" dt="2023-06-04T03:35:09.088" v="2682" actId="26606"/>
          <ac:spMkLst>
            <pc:docMk/>
            <pc:sldMk cId="753985394" sldId="949"/>
            <ac:spMk id="74" creationId="{BFF30785-305E-45D7-984F-5AA93D3CA561}"/>
          </ac:spMkLst>
        </pc:spChg>
        <pc:spChg chg="add del">
          <ac:chgData name="Eduard Eugenio Duarte Sepulveda" userId="d6757e78-5d77-4033-bc1e-7634d9cd1525" providerId="ADAL" clId="{5DF622DD-7543-4CD8-88CC-75EE5A4EC4CB}" dt="2023-06-04T03:35:09.088" v="2682" actId="26606"/>
          <ac:spMkLst>
            <pc:docMk/>
            <pc:sldMk cId="753985394" sldId="949"/>
            <ac:spMk id="76" creationId="{CA73784B-AC76-4BAD-93AF-C72D0EDFD715}"/>
          </ac:spMkLst>
        </pc:spChg>
        <pc:spChg chg="add">
          <ac:chgData name="Eduard Eugenio Duarte Sepulveda" userId="d6757e78-5d77-4033-bc1e-7634d9cd1525" providerId="ADAL" clId="{5DF622DD-7543-4CD8-88CC-75EE5A4EC4CB}" dt="2023-06-04T03:35:09.103" v="2683" actId="26606"/>
          <ac:spMkLst>
            <pc:docMk/>
            <pc:sldMk cId="753985394" sldId="949"/>
            <ac:spMk id="79" creationId="{3A8EC506-B1DA-46A1-B44D-774E68468E13}"/>
          </ac:spMkLst>
        </pc:spChg>
        <pc:spChg chg="add">
          <ac:chgData name="Eduard Eugenio Duarte Sepulveda" userId="d6757e78-5d77-4033-bc1e-7634d9cd1525" providerId="ADAL" clId="{5DF622DD-7543-4CD8-88CC-75EE5A4EC4CB}" dt="2023-06-04T03:35:09.103" v="2683" actId="26606"/>
          <ac:spMkLst>
            <pc:docMk/>
            <pc:sldMk cId="753985394" sldId="949"/>
            <ac:spMk id="80" creationId="{BFF30785-305E-45D7-984F-5AA93D3CA561}"/>
          </ac:spMkLst>
        </pc:spChg>
        <pc:spChg chg="add">
          <ac:chgData name="Eduard Eugenio Duarte Sepulveda" userId="d6757e78-5d77-4033-bc1e-7634d9cd1525" providerId="ADAL" clId="{5DF622DD-7543-4CD8-88CC-75EE5A4EC4CB}" dt="2023-06-04T03:35:09.103" v="2683" actId="26606"/>
          <ac:spMkLst>
            <pc:docMk/>
            <pc:sldMk cId="753985394" sldId="949"/>
            <ac:spMk id="82" creationId="{C411DB08-1669-426B-BBEB-FAD285EF80FE}"/>
          </ac:spMkLst>
        </pc:spChg>
        <pc:spChg chg="add">
          <ac:chgData name="Eduard Eugenio Duarte Sepulveda" userId="d6757e78-5d77-4033-bc1e-7634d9cd1525" providerId="ADAL" clId="{5DF622DD-7543-4CD8-88CC-75EE5A4EC4CB}" dt="2023-06-04T03:35:09.103" v="2683" actId="26606"/>
          <ac:spMkLst>
            <pc:docMk/>
            <pc:sldMk cId="753985394" sldId="949"/>
            <ac:spMk id="83" creationId="{029E4219-121F-4CD1-AA58-24746CD2923C}"/>
          </ac:spMkLst>
        </pc:spChg>
        <pc:picChg chg="add mod modCrop">
          <ac:chgData name="Eduard Eugenio Duarte Sepulveda" userId="d6757e78-5d77-4033-bc1e-7634d9cd1525" providerId="ADAL" clId="{5DF622DD-7543-4CD8-88CC-75EE5A4EC4CB}" dt="2023-06-04T03:35:09.103" v="2683" actId="26606"/>
          <ac:picMkLst>
            <pc:docMk/>
            <pc:sldMk cId="753985394" sldId="949"/>
            <ac:picMk id="7" creationId="{FE86F372-9136-8DC6-669C-36C794F6CB73}"/>
          </ac:picMkLst>
        </pc:picChg>
        <pc:cxnChg chg="add del">
          <ac:chgData name="Eduard Eugenio Duarte Sepulveda" userId="d6757e78-5d77-4033-bc1e-7634d9cd1525" providerId="ADAL" clId="{5DF622DD-7543-4CD8-88CC-75EE5A4EC4CB}" dt="2023-06-04T03:33:29.269" v="2662" actId="26606"/>
          <ac:cxnSpMkLst>
            <pc:docMk/>
            <pc:sldMk cId="753985394" sldId="949"/>
            <ac:cxnSpMk id="16" creationId="{15E01FA5-D766-43CA-A83D-E7CF3F04E96F}"/>
          </ac:cxnSpMkLst>
        </pc:cxnChg>
        <pc:cxnChg chg="add del">
          <ac:chgData name="Eduard Eugenio Duarte Sepulveda" userId="d6757e78-5d77-4033-bc1e-7634d9cd1525" providerId="ADAL" clId="{5DF622DD-7543-4CD8-88CC-75EE5A4EC4CB}" dt="2023-06-04T03:33:29.269" v="2662" actId="26606"/>
          <ac:cxnSpMkLst>
            <pc:docMk/>
            <pc:sldMk cId="753985394" sldId="949"/>
            <ac:cxnSpMk id="20" creationId="{811DCF04-0C7C-44FC-8246-FC8D736B1A71}"/>
          </ac:cxnSpMkLst>
        </pc:cxnChg>
        <pc:cxnChg chg="add del">
          <ac:chgData name="Eduard Eugenio Duarte Sepulveda" userId="d6757e78-5d77-4033-bc1e-7634d9cd1525" providerId="ADAL" clId="{5DF622DD-7543-4CD8-88CC-75EE5A4EC4CB}" dt="2023-06-04T03:34:10.798" v="2664" actId="26606"/>
          <ac:cxnSpMkLst>
            <pc:docMk/>
            <pc:sldMk cId="753985394" sldId="949"/>
            <ac:cxnSpMk id="22" creationId="{52F50912-06FD-4216-BAD3-21050F59564A}"/>
          </ac:cxnSpMkLst>
        </pc:cxnChg>
        <pc:cxnChg chg="add del">
          <ac:chgData name="Eduard Eugenio Duarte Sepulveda" userId="d6757e78-5d77-4033-bc1e-7634d9cd1525" providerId="ADAL" clId="{5DF622DD-7543-4CD8-88CC-75EE5A4EC4CB}" dt="2023-06-04T03:34:10.798" v="2664" actId="26606"/>
          <ac:cxnSpMkLst>
            <pc:docMk/>
            <pc:sldMk cId="753985394" sldId="949"/>
            <ac:cxnSpMk id="25" creationId="{15E01FA5-D766-43CA-A83D-E7CF3F04E96F}"/>
          </ac:cxnSpMkLst>
        </pc:cxnChg>
        <pc:cxnChg chg="add del">
          <ac:chgData name="Eduard Eugenio Duarte Sepulveda" userId="d6757e78-5d77-4033-bc1e-7634d9cd1525" providerId="ADAL" clId="{5DF622DD-7543-4CD8-88CC-75EE5A4EC4CB}" dt="2023-06-04T03:34:26.076" v="2668" actId="26606"/>
          <ac:cxnSpMkLst>
            <pc:docMk/>
            <pc:sldMk cId="753985394" sldId="949"/>
            <ac:cxnSpMk id="31" creationId="{6722E143-84C1-4F95-937C-78B92D2811CF}"/>
          </ac:cxnSpMkLst>
        </pc:cxnChg>
        <pc:cxnChg chg="add del">
          <ac:chgData name="Eduard Eugenio Duarte Sepulveda" userId="d6757e78-5d77-4033-bc1e-7634d9cd1525" providerId="ADAL" clId="{5DF622DD-7543-4CD8-88CC-75EE5A4EC4CB}" dt="2023-06-04T03:34:26.076" v="2668" actId="26606"/>
          <ac:cxnSpMkLst>
            <pc:docMk/>
            <pc:sldMk cId="753985394" sldId="949"/>
            <ac:cxnSpMk id="33" creationId="{46E49661-E258-450C-8150-A91A6B30D1CD}"/>
          </ac:cxnSpMkLst>
        </pc:cxnChg>
        <pc:cxnChg chg="add del">
          <ac:chgData name="Eduard Eugenio Duarte Sepulveda" userId="d6757e78-5d77-4033-bc1e-7634d9cd1525" providerId="ADAL" clId="{5DF622DD-7543-4CD8-88CC-75EE5A4EC4CB}" dt="2023-06-04T03:34:30.297" v="2670" actId="26606"/>
          <ac:cxnSpMkLst>
            <pc:docMk/>
            <pc:sldMk cId="753985394" sldId="949"/>
            <ac:cxnSpMk id="37" creationId="{15E01FA5-D766-43CA-A83D-E7CF3F04E96F}"/>
          </ac:cxnSpMkLst>
        </pc:cxnChg>
        <pc:cxnChg chg="add del">
          <ac:chgData name="Eduard Eugenio Duarte Sepulveda" userId="d6757e78-5d77-4033-bc1e-7634d9cd1525" providerId="ADAL" clId="{5DF622DD-7543-4CD8-88CC-75EE5A4EC4CB}" dt="2023-06-04T03:34:30.297" v="2670" actId="26606"/>
          <ac:cxnSpMkLst>
            <pc:docMk/>
            <pc:sldMk cId="753985394" sldId="949"/>
            <ac:cxnSpMk id="40" creationId="{FEF39256-F095-41C8-8707-6C1A665E8F2F}"/>
          </ac:cxnSpMkLst>
        </pc:cxnChg>
        <pc:cxnChg chg="add del">
          <ac:chgData name="Eduard Eugenio Duarte Sepulveda" userId="d6757e78-5d77-4033-bc1e-7634d9cd1525" providerId="ADAL" clId="{5DF622DD-7543-4CD8-88CC-75EE5A4EC4CB}" dt="2023-06-04T03:34:46.704" v="2672" actId="26606"/>
          <ac:cxnSpMkLst>
            <pc:docMk/>
            <pc:sldMk cId="753985394" sldId="949"/>
            <ac:cxnSpMk id="44" creationId="{6722E143-84C1-4F95-937C-78B92D2811CF}"/>
          </ac:cxnSpMkLst>
        </pc:cxnChg>
        <pc:cxnChg chg="add del">
          <ac:chgData name="Eduard Eugenio Duarte Sepulveda" userId="d6757e78-5d77-4033-bc1e-7634d9cd1525" providerId="ADAL" clId="{5DF622DD-7543-4CD8-88CC-75EE5A4EC4CB}" dt="2023-06-04T03:34:46.704" v="2672" actId="26606"/>
          <ac:cxnSpMkLst>
            <pc:docMk/>
            <pc:sldMk cId="753985394" sldId="949"/>
            <ac:cxnSpMk id="46" creationId="{96D07482-83A3-4451-943C-B46961082957}"/>
          </ac:cxnSpMkLst>
        </pc:cxnChg>
        <pc:cxnChg chg="add del">
          <ac:chgData name="Eduard Eugenio Duarte Sepulveda" userId="d6757e78-5d77-4033-bc1e-7634d9cd1525" providerId="ADAL" clId="{5DF622DD-7543-4CD8-88CC-75EE5A4EC4CB}" dt="2023-06-04T03:34:52.970" v="2674" actId="26606"/>
          <ac:cxnSpMkLst>
            <pc:docMk/>
            <pc:sldMk cId="753985394" sldId="949"/>
            <ac:cxnSpMk id="50" creationId="{15E01FA5-D766-43CA-A83D-E7CF3F04E96F}"/>
          </ac:cxnSpMkLst>
        </pc:cxnChg>
        <pc:cxnChg chg="add del">
          <ac:chgData name="Eduard Eugenio Duarte Sepulveda" userId="d6757e78-5d77-4033-bc1e-7634d9cd1525" providerId="ADAL" clId="{5DF622DD-7543-4CD8-88CC-75EE5A4EC4CB}" dt="2023-06-04T03:34:52.970" v="2674" actId="26606"/>
          <ac:cxnSpMkLst>
            <pc:docMk/>
            <pc:sldMk cId="753985394" sldId="949"/>
            <ac:cxnSpMk id="52" creationId="{811DCF04-0C7C-44FC-8246-FC8D736B1A71}"/>
          </ac:cxnSpMkLst>
        </pc:cxnChg>
        <pc:cxnChg chg="add del">
          <ac:chgData name="Eduard Eugenio Duarte Sepulveda" userId="d6757e78-5d77-4033-bc1e-7634d9cd1525" providerId="ADAL" clId="{5DF622DD-7543-4CD8-88CC-75EE5A4EC4CB}" dt="2023-06-04T03:34:55.819" v="2676" actId="26606"/>
          <ac:cxnSpMkLst>
            <pc:docMk/>
            <pc:sldMk cId="753985394" sldId="949"/>
            <ac:cxnSpMk id="56" creationId="{15E01FA5-D766-43CA-A83D-E7CF3F04E96F}"/>
          </ac:cxnSpMkLst>
        </pc:cxnChg>
        <pc:cxnChg chg="add del">
          <ac:chgData name="Eduard Eugenio Duarte Sepulveda" userId="d6757e78-5d77-4033-bc1e-7634d9cd1525" providerId="ADAL" clId="{5DF622DD-7543-4CD8-88CC-75EE5A4EC4CB}" dt="2023-06-04T03:34:55.819" v="2676" actId="26606"/>
          <ac:cxnSpMkLst>
            <pc:docMk/>
            <pc:sldMk cId="753985394" sldId="949"/>
            <ac:cxnSpMk id="59" creationId="{52F50912-06FD-4216-BAD3-21050F59564A}"/>
          </ac:cxnSpMkLst>
        </pc:cxnChg>
        <pc:cxnChg chg="add del">
          <ac:chgData name="Eduard Eugenio Duarte Sepulveda" userId="d6757e78-5d77-4033-bc1e-7634d9cd1525" providerId="ADAL" clId="{5DF622DD-7543-4CD8-88CC-75EE5A4EC4CB}" dt="2023-06-04T03:35:00.900" v="2678" actId="26606"/>
          <ac:cxnSpMkLst>
            <pc:docMk/>
            <pc:sldMk cId="753985394" sldId="949"/>
            <ac:cxnSpMk id="63" creationId="{15E01FA5-D766-43CA-A83D-E7CF3F04E96F}"/>
          </ac:cxnSpMkLst>
        </pc:cxnChg>
        <pc:cxnChg chg="add del">
          <ac:chgData name="Eduard Eugenio Duarte Sepulveda" userId="d6757e78-5d77-4033-bc1e-7634d9cd1525" providerId="ADAL" clId="{5DF622DD-7543-4CD8-88CC-75EE5A4EC4CB}" dt="2023-06-04T03:35:00.900" v="2678" actId="26606"/>
          <ac:cxnSpMkLst>
            <pc:docMk/>
            <pc:sldMk cId="753985394" sldId="949"/>
            <ac:cxnSpMk id="65" creationId="{811DCF04-0C7C-44FC-8246-FC8D736B1A71}"/>
          </ac:cxnSpMkLst>
        </pc:cxnChg>
        <pc:cxnChg chg="add del">
          <ac:chgData name="Eduard Eugenio Duarte Sepulveda" userId="d6757e78-5d77-4033-bc1e-7634d9cd1525" providerId="ADAL" clId="{5DF622DD-7543-4CD8-88CC-75EE5A4EC4CB}" dt="2023-06-04T03:35:06.467" v="2680" actId="26606"/>
          <ac:cxnSpMkLst>
            <pc:docMk/>
            <pc:sldMk cId="753985394" sldId="949"/>
            <ac:cxnSpMk id="69" creationId="{6722E143-84C1-4F95-937C-78B92D2811CF}"/>
          </ac:cxnSpMkLst>
        </pc:cxnChg>
        <pc:cxnChg chg="add del">
          <ac:chgData name="Eduard Eugenio Duarte Sepulveda" userId="d6757e78-5d77-4033-bc1e-7634d9cd1525" providerId="ADAL" clId="{5DF622DD-7543-4CD8-88CC-75EE5A4EC4CB}" dt="2023-06-04T03:35:06.467" v="2680" actId="26606"/>
          <ac:cxnSpMkLst>
            <pc:docMk/>
            <pc:sldMk cId="753985394" sldId="949"/>
            <ac:cxnSpMk id="71" creationId="{96D07482-83A3-4451-943C-B46961082957}"/>
          </ac:cxnSpMkLst>
        </pc:cxnChg>
        <pc:cxnChg chg="add del">
          <ac:chgData name="Eduard Eugenio Duarte Sepulveda" userId="d6757e78-5d77-4033-bc1e-7634d9cd1525" providerId="ADAL" clId="{5DF622DD-7543-4CD8-88CC-75EE5A4EC4CB}" dt="2023-06-04T03:35:09.088" v="2682" actId="26606"/>
          <ac:cxnSpMkLst>
            <pc:docMk/>
            <pc:sldMk cId="753985394" sldId="949"/>
            <ac:cxnSpMk id="75" creationId="{15E01FA5-D766-43CA-A83D-E7CF3F04E96F}"/>
          </ac:cxnSpMkLst>
        </pc:cxnChg>
        <pc:cxnChg chg="add del">
          <ac:chgData name="Eduard Eugenio Duarte Sepulveda" userId="d6757e78-5d77-4033-bc1e-7634d9cd1525" providerId="ADAL" clId="{5DF622DD-7543-4CD8-88CC-75EE5A4EC4CB}" dt="2023-06-04T03:35:09.088" v="2682" actId="26606"/>
          <ac:cxnSpMkLst>
            <pc:docMk/>
            <pc:sldMk cId="753985394" sldId="949"/>
            <ac:cxnSpMk id="77" creationId="{811DCF04-0C7C-44FC-8246-FC8D736B1A71}"/>
          </ac:cxnSpMkLst>
        </pc:cxnChg>
        <pc:cxnChg chg="add">
          <ac:chgData name="Eduard Eugenio Duarte Sepulveda" userId="d6757e78-5d77-4033-bc1e-7634d9cd1525" providerId="ADAL" clId="{5DF622DD-7543-4CD8-88CC-75EE5A4EC4CB}" dt="2023-06-04T03:35:09.103" v="2683" actId="26606"/>
          <ac:cxnSpMkLst>
            <pc:docMk/>
            <pc:sldMk cId="753985394" sldId="949"/>
            <ac:cxnSpMk id="81" creationId="{15E01FA5-D766-43CA-A83D-E7CF3F04E96F}"/>
          </ac:cxnSpMkLst>
        </pc:cxnChg>
        <pc:cxnChg chg="add">
          <ac:chgData name="Eduard Eugenio Duarte Sepulveda" userId="d6757e78-5d77-4033-bc1e-7634d9cd1525" providerId="ADAL" clId="{5DF622DD-7543-4CD8-88CC-75EE5A4EC4CB}" dt="2023-06-04T03:35:09.103" v="2683" actId="26606"/>
          <ac:cxnSpMkLst>
            <pc:docMk/>
            <pc:sldMk cId="753985394" sldId="949"/>
            <ac:cxnSpMk id="84" creationId="{52F50912-06FD-4216-BAD3-21050F59564A}"/>
          </ac:cxnSpMkLst>
        </pc:cxnChg>
      </pc:sldChg>
      <pc:sldChg chg="addSp delSp modSp add mod">
        <pc:chgData name="Eduard Eugenio Duarte Sepulveda" userId="d6757e78-5d77-4033-bc1e-7634d9cd1525" providerId="ADAL" clId="{5DF622DD-7543-4CD8-88CC-75EE5A4EC4CB}" dt="2023-06-04T04:04:52.634" v="4246" actId="1076"/>
        <pc:sldMkLst>
          <pc:docMk/>
          <pc:sldMk cId="744811218" sldId="950"/>
        </pc:sldMkLst>
        <pc:spChg chg="add del mod">
          <ac:chgData name="Eduard Eugenio Duarte Sepulveda" userId="d6757e78-5d77-4033-bc1e-7634d9cd1525" providerId="ADAL" clId="{5DF622DD-7543-4CD8-88CC-75EE5A4EC4CB}" dt="2023-06-04T04:04:47.179" v="4245" actId="478"/>
          <ac:spMkLst>
            <pc:docMk/>
            <pc:sldMk cId="744811218" sldId="950"/>
            <ac:spMk id="3" creationId="{1FE8AE95-B48C-2556-C81D-61F10E9FC6A9}"/>
          </ac:spMkLst>
        </pc:spChg>
        <pc:spChg chg="mod">
          <ac:chgData name="Eduard Eugenio Duarte Sepulveda" userId="d6757e78-5d77-4033-bc1e-7634d9cd1525" providerId="ADAL" clId="{5DF622DD-7543-4CD8-88CC-75EE5A4EC4CB}" dt="2023-06-04T04:04:52.634" v="4246" actId="1076"/>
          <ac:spMkLst>
            <pc:docMk/>
            <pc:sldMk cId="744811218" sldId="950"/>
            <ac:spMk id="9"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54"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55"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58"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59"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60"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61"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62"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63" creationId="{00000000-0000-0000-0000-000000000000}"/>
          </ac:spMkLst>
        </pc:spChg>
        <pc:spChg chg="mod">
          <ac:chgData name="Eduard Eugenio Duarte Sepulveda" userId="d6757e78-5d77-4033-bc1e-7634d9cd1525" providerId="ADAL" clId="{5DF622DD-7543-4CD8-88CC-75EE5A4EC4CB}" dt="2023-06-04T03:59:18.982" v="3932" actId="20577"/>
          <ac:spMkLst>
            <pc:docMk/>
            <pc:sldMk cId="744811218" sldId="950"/>
            <ac:spMk id="67" creationId="{00000000-0000-0000-0000-000000000000}"/>
          </ac:spMkLst>
        </pc:spChg>
        <pc:spChg chg="mod">
          <ac:chgData name="Eduard Eugenio Duarte Sepulveda" userId="d6757e78-5d77-4033-bc1e-7634d9cd1525" providerId="ADAL" clId="{5DF622DD-7543-4CD8-88CC-75EE5A4EC4CB}" dt="2023-06-04T04:00:24.174" v="4002" actId="313"/>
          <ac:spMkLst>
            <pc:docMk/>
            <pc:sldMk cId="744811218" sldId="950"/>
            <ac:spMk id="113"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139"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140" creationId="{00000000-0000-0000-0000-000000000000}"/>
          </ac:spMkLst>
        </pc:spChg>
        <pc:spChg chg="mod">
          <ac:chgData name="Eduard Eugenio Duarte Sepulveda" userId="d6757e78-5d77-4033-bc1e-7634d9cd1525" providerId="ADAL" clId="{5DF622DD-7543-4CD8-88CC-75EE5A4EC4CB}" dt="2023-06-04T04:00:51.607" v="4021" actId="20577"/>
          <ac:spMkLst>
            <pc:docMk/>
            <pc:sldMk cId="744811218" sldId="950"/>
            <ac:spMk id="142" creationId="{00000000-0000-0000-0000-000000000000}"/>
          </ac:spMkLst>
        </pc:spChg>
        <pc:spChg chg="mod">
          <ac:chgData name="Eduard Eugenio Duarte Sepulveda" userId="d6757e78-5d77-4033-bc1e-7634d9cd1525" providerId="ADAL" clId="{5DF622DD-7543-4CD8-88CC-75EE5A4EC4CB}" dt="2023-06-04T04:01:33.391" v="4151" actId="20577"/>
          <ac:spMkLst>
            <pc:docMk/>
            <pc:sldMk cId="744811218" sldId="950"/>
            <ac:spMk id="143"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145"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146" creationId="{00000000-0000-0000-0000-000000000000}"/>
          </ac:spMkLst>
        </pc:spChg>
        <pc:spChg chg="mod">
          <ac:chgData name="Eduard Eugenio Duarte Sepulveda" userId="d6757e78-5d77-4033-bc1e-7634d9cd1525" providerId="ADAL" clId="{5DF622DD-7543-4CD8-88CC-75EE5A4EC4CB}" dt="2023-06-04T04:01:46.335" v="4167" actId="20577"/>
          <ac:spMkLst>
            <pc:docMk/>
            <pc:sldMk cId="744811218" sldId="950"/>
            <ac:spMk id="151" creationId="{00000000-0000-0000-0000-000000000000}"/>
          </ac:spMkLst>
        </pc:spChg>
        <pc:spChg chg="mod">
          <ac:chgData name="Eduard Eugenio Duarte Sepulveda" userId="d6757e78-5d77-4033-bc1e-7634d9cd1525" providerId="ADAL" clId="{5DF622DD-7543-4CD8-88CC-75EE5A4EC4CB}" dt="2023-06-04T04:02:47.186" v="4230" actId="20577"/>
          <ac:spMkLst>
            <pc:docMk/>
            <pc:sldMk cId="744811218" sldId="950"/>
            <ac:spMk id="152"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154" creationId="{00000000-0000-0000-0000-000000000000}"/>
          </ac:spMkLst>
        </pc:spChg>
        <pc:spChg chg="mod">
          <ac:chgData name="Eduard Eugenio Duarte Sepulveda" userId="d6757e78-5d77-4033-bc1e-7634d9cd1525" providerId="ADAL" clId="{5DF622DD-7543-4CD8-88CC-75EE5A4EC4CB}" dt="2023-06-04T04:04:52.634" v="4246" actId="1076"/>
          <ac:spMkLst>
            <pc:docMk/>
            <pc:sldMk cId="744811218" sldId="950"/>
            <ac:spMk id="155" creationId="{00000000-0000-0000-0000-000000000000}"/>
          </ac:spMkLst>
        </pc:spChg>
        <pc:grpChg chg="del">
          <ac:chgData name="Eduard Eugenio Duarte Sepulveda" userId="d6757e78-5d77-4033-bc1e-7634d9cd1525" providerId="ADAL" clId="{5DF622DD-7543-4CD8-88CC-75EE5A4EC4CB}" dt="2023-06-04T03:58:52.941" v="3921" actId="478"/>
          <ac:grpSpMkLst>
            <pc:docMk/>
            <pc:sldMk cId="744811218" sldId="950"/>
            <ac:grpSpMk id="4" creationId="{00000000-0000-0000-0000-000000000000}"/>
          </ac:grpSpMkLst>
        </pc:grpChg>
        <pc:grpChg chg="del">
          <ac:chgData name="Eduard Eugenio Duarte Sepulveda" userId="d6757e78-5d77-4033-bc1e-7634d9cd1525" providerId="ADAL" clId="{5DF622DD-7543-4CD8-88CC-75EE5A4EC4CB}" dt="2023-06-04T04:04:42.673" v="4244" actId="478"/>
          <ac:grpSpMkLst>
            <pc:docMk/>
            <pc:sldMk cId="744811218" sldId="950"/>
            <ac:grpSpMk id="5" creationId="{00000000-0000-0000-0000-000000000000}"/>
          </ac:grpSpMkLst>
        </pc:grpChg>
        <pc:grpChg chg="mod">
          <ac:chgData name="Eduard Eugenio Duarte Sepulveda" userId="d6757e78-5d77-4033-bc1e-7634d9cd1525" providerId="ADAL" clId="{5DF622DD-7543-4CD8-88CC-75EE5A4EC4CB}" dt="2023-06-04T04:04:52.634" v="4246" actId="1076"/>
          <ac:grpSpMkLst>
            <pc:docMk/>
            <pc:sldMk cId="744811218" sldId="950"/>
            <ac:grpSpMk id="6" creationId="{00000000-0000-0000-0000-000000000000}"/>
          </ac:grpSpMkLst>
        </pc:grpChg>
        <pc:grpChg chg="mod">
          <ac:chgData name="Eduard Eugenio Duarte Sepulveda" userId="d6757e78-5d77-4033-bc1e-7634d9cd1525" providerId="ADAL" clId="{5DF622DD-7543-4CD8-88CC-75EE5A4EC4CB}" dt="2023-06-04T04:04:52.634" v="4246" actId="1076"/>
          <ac:grpSpMkLst>
            <pc:docMk/>
            <pc:sldMk cId="744811218" sldId="950"/>
            <ac:grpSpMk id="7" creationId="{00000000-0000-0000-0000-000000000000}"/>
          </ac:grpSpMkLst>
        </pc:grpChg>
        <pc:grpChg chg="del">
          <ac:chgData name="Eduard Eugenio Duarte Sepulveda" userId="d6757e78-5d77-4033-bc1e-7634d9cd1525" providerId="ADAL" clId="{5DF622DD-7543-4CD8-88CC-75EE5A4EC4CB}" dt="2023-06-04T04:04:42.673" v="4244" actId="478"/>
          <ac:grpSpMkLst>
            <pc:docMk/>
            <pc:sldMk cId="744811218" sldId="950"/>
            <ac:grpSpMk id="90" creationId="{00000000-0000-0000-0000-000000000000}"/>
          </ac:grpSpMkLst>
        </pc:grpChg>
        <pc:grpChg chg="mod">
          <ac:chgData name="Eduard Eugenio Duarte Sepulveda" userId="d6757e78-5d77-4033-bc1e-7634d9cd1525" providerId="ADAL" clId="{5DF622DD-7543-4CD8-88CC-75EE5A4EC4CB}" dt="2023-06-04T04:04:52.634" v="4246" actId="1076"/>
          <ac:grpSpMkLst>
            <pc:docMk/>
            <pc:sldMk cId="744811218" sldId="950"/>
            <ac:grpSpMk id="138" creationId="{00000000-0000-0000-0000-000000000000}"/>
          </ac:grpSpMkLst>
        </pc:grpChg>
        <pc:grpChg chg="del">
          <ac:chgData name="Eduard Eugenio Duarte Sepulveda" userId="d6757e78-5d77-4033-bc1e-7634d9cd1525" providerId="ADAL" clId="{5DF622DD-7543-4CD8-88CC-75EE5A4EC4CB}" dt="2023-06-04T04:04:42.673" v="4244" actId="478"/>
          <ac:grpSpMkLst>
            <pc:docMk/>
            <pc:sldMk cId="744811218" sldId="950"/>
            <ac:grpSpMk id="141" creationId="{00000000-0000-0000-0000-000000000000}"/>
          </ac:grpSpMkLst>
        </pc:grpChg>
        <pc:grpChg chg="mod">
          <ac:chgData name="Eduard Eugenio Duarte Sepulveda" userId="d6757e78-5d77-4033-bc1e-7634d9cd1525" providerId="ADAL" clId="{5DF622DD-7543-4CD8-88CC-75EE5A4EC4CB}" dt="2023-06-04T04:04:52.634" v="4246" actId="1076"/>
          <ac:grpSpMkLst>
            <pc:docMk/>
            <pc:sldMk cId="744811218" sldId="950"/>
            <ac:grpSpMk id="144" creationId="{00000000-0000-0000-0000-000000000000}"/>
          </ac:grpSpMkLst>
        </pc:grpChg>
        <pc:grpChg chg="del">
          <ac:chgData name="Eduard Eugenio Duarte Sepulveda" userId="d6757e78-5d77-4033-bc1e-7634d9cd1525" providerId="ADAL" clId="{5DF622DD-7543-4CD8-88CC-75EE5A4EC4CB}" dt="2023-06-04T03:59:01.568" v="3922" actId="478"/>
          <ac:grpSpMkLst>
            <pc:docMk/>
            <pc:sldMk cId="744811218" sldId="950"/>
            <ac:grpSpMk id="147" creationId="{00000000-0000-0000-0000-000000000000}"/>
          </ac:grpSpMkLst>
        </pc:grpChg>
        <pc:grpChg chg="del">
          <ac:chgData name="Eduard Eugenio Duarte Sepulveda" userId="d6757e78-5d77-4033-bc1e-7634d9cd1525" providerId="ADAL" clId="{5DF622DD-7543-4CD8-88CC-75EE5A4EC4CB}" dt="2023-06-04T04:04:42.673" v="4244" actId="478"/>
          <ac:grpSpMkLst>
            <pc:docMk/>
            <pc:sldMk cId="744811218" sldId="950"/>
            <ac:grpSpMk id="150" creationId="{00000000-0000-0000-0000-000000000000}"/>
          </ac:grpSpMkLst>
        </pc:grpChg>
        <pc:grpChg chg="mod">
          <ac:chgData name="Eduard Eugenio Duarte Sepulveda" userId="d6757e78-5d77-4033-bc1e-7634d9cd1525" providerId="ADAL" clId="{5DF622DD-7543-4CD8-88CC-75EE5A4EC4CB}" dt="2023-06-04T04:04:52.634" v="4246" actId="1076"/>
          <ac:grpSpMkLst>
            <pc:docMk/>
            <pc:sldMk cId="744811218" sldId="950"/>
            <ac:grpSpMk id="153" creationId="{00000000-0000-0000-0000-000000000000}"/>
          </ac:grpSpMkLst>
        </pc:grpChg>
        <pc:picChg chg="add del mod">
          <ac:chgData name="Eduard Eugenio Duarte Sepulveda" userId="d6757e78-5d77-4033-bc1e-7634d9cd1525" providerId="ADAL" clId="{5DF622DD-7543-4CD8-88CC-75EE5A4EC4CB}" dt="2023-06-04T04:04:42.673" v="4244" actId="478"/>
          <ac:picMkLst>
            <pc:docMk/>
            <pc:sldMk cId="744811218" sldId="950"/>
            <ac:picMk id="10" creationId="{D30094C3-4CFA-9E75-431A-4EA4E57B6AD9}"/>
          </ac:picMkLst>
        </pc:picChg>
      </pc:sldChg>
      <pc:sldChg chg="add">
        <pc:chgData name="Eduard Eugenio Duarte Sepulveda" userId="d6757e78-5d77-4033-bc1e-7634d9cd1525" providerId="ADAL" clId="{5DF622DD-7543-4CD8-88CC-75EE5A4EC4CB}" dt="2023-06-04T04:04:36.491" v="4243" actId="2890"/>
        <pc:sldMkLst>
          <pc:docMk/>
          <pc:sldMk cId="319641009" sldId="951"/>
        </pc:sldMkLst>
      </pc:sldChg>
      <pc:sldChg chg="addSp delSp add del mod">
        <pc:chgData name="Eduard Eugenio Duarte Sepulveda" userId="d6757e78-5d77-4033-bc1e-7634d9cd1525" providerId="ADAL" clId="{5DF622DD-7543-4CD8-88CC-75EE5A4EC4CB}" dt="2023-06-04T04:04:27.677" v="4240" actId="2890"/>
        <pc:sldMkLst>
          <pc:docMk/>
          <pc:sldMk cId="447368092" sldId="951"/>
        </pc:sldMkLst>
        <pc:spChg chg="add del">
          <ac:chgData name="Eduard Eugenio Duarte Sepulveda" userId="d6757e78-5d77-4033-bc1e-7634d9cd1525" providerId="ADAL" clId="{5DF622DD-7543-4CD8-88CC-75EE5A4EC4CB}" dt="2023-06-04T04:04:26.758" v="4237" actId="478"/>
          <ac:spMkLst>
            <pc:docMk/>
            <pc:sldMk cId="447368092" sldId="951"/>
            <ac:spMk id="9" creationId="{00000000-0000-0000-0000-000000000000}"/>
          </ac:spMkLst>
        </pc:spChg>
        <pc:spChg chg="add del">
          <ac:chgData name="Eduard Eugenio Duarte Sepulveda" userId="d6757e78-5d77-4033-bc1e-7634d9cd1525" providerId="ADAL" clId="{5DF622DD-7543-4CD8-88CC-75EE5A4EC4CB}" dt="2023-06-04T04:04:27.329" v="4239" actId="478"/>
          <ac:spMkLst>
            <pc:docMk/>
            <pc:sldMk cId="447368092" sldId="951"/>
            <ac:spMk id="59" creationId="{00000000-0000-0000-0000-000000000000}"/>
          </ac:spMkLst>
        </pc:spChg>
        <pc:spChg chg="add del">
          <ac:chgData name="Eduard Eugenio Duarte Sepulveda" userId="d6757e78-5d77-4033-bc1e-7634d9cd1525" providerId="ADAL" clId="{5DF622DD-7543-4CD8-88CC-75EE5A4EC4CB}" dt="2023-06-04T04:04:27.329" v="4239" actId="478"/>
          <ac:spMkLst>
            <pc:docMk/>
            <pc:sldMk cId="447368092" sldId="951"/>
            <ac:spMk id="60" creationId="{00000000-0000-0000-0000-000000000000}"/>
          </ac:spMkLst>
        </pc:spChg>
        <pc:grpChg chg="add del">
          <ac:chgData name="Eduard Eugenio Duarte Sepulveda" userId="d6757e78-5d77-4033-bc1e-7634d9cd1525" providerId="ADAL" clId="{5DF622DD-7543-4CD8-88CC-75EE5A4EC4CB}" dt="2023-06-04T04:04:27.124" v="4238" actId="478"/>
          <ac:grpSpMkLst>
            <pc:docMk/>
            <pc:sldMk cId="447368092" sldId="951"/>
            <ac:grpSpMk id="6" creationId="{00000000-0000-0000-0000-000000000000}"/>
          </ac:grpSpMkLst>
        </pc:grpChg>
        <pc:grpChg chg="add del">
          <ac:chgData name="Eduard Eugenio Duarte Sepulveda" userId="d6757e78-5d77-4033-bc1e-7634d9cd1525" providerId="ADAL" clId="{5DF622DD-7543-4CD8-88CC-75EE5A4EC4CB}" dt="2023-06-04T04:04:27.329" v="4239" actId="478"/>
          <ac:grpSpMkLst>
            <pc:docMk/>
            <pc:sldMk cId="447368092" sldId="951"/>
            <ac:grpSpMk id="7" creationId="{00000000-0000-0000-0000-000000000000}"/>
          </ac:grpSpMkLst>
        </pc:grpChg>
        <pc:grpChg chg="add del">
          <ac:chgData name="Eduard Eugenio Duarte Sepulveda" userId="d6757e78-5d77-4033-bc1e-7634d9cd1525" providerId="ADAL" clId="{5DF622DD-7543-4CD8-88CC-75EE5A4EC4CB}" dt="2023-06-04T04:04:27.124" v="4238" actId="478"/>
          <ac:grpSpMkLst>
            <pc:docMk/>
            <pc:sldMk cId="447368092" sldId="951"/>
            <ac:grpSpMk id="138" creationId="{00000000-0000-0000-0000-000000000000}"/>
          </ac:grpSpMkLst>
        </pc:grpChg>
        <pc:grpChg chg="add del">
          <ac:chgData name="Eduard Eugenio Duarte Sepulveda" userId="d6757e78-5d77-4033-bc1e-7634d9cd1525" providerId="ADAL" clId="{5DF622DD-7543-4CD8-88CC-75EE5A4EC4CB}" dt="2023-06-04T04:04:27.329" v="4239" actId="478"/>
          <ac:grpSpMkLst>
            <pc:docMk/>
            <pc:sldMk cId="447368092" sldId="951"/>
            <ac:grpSpMk id="144" creationId="{00000000-0000-0000-0000-000000000000}"/>
          </ac:grpSpMkLst>
        </pc:grpChg>
        <pc:grpChg chg="add del">
          <ac:chgData name="Eduard Eugenio Duarte Sepulveda" userId="d6757e78-5d77-4033-bc1e-7634d9cd1525" providerId="ADAL" clId="{5DF622DD-7543-4CD8-88CC-75EE5A4EC4CB}" dt="2023-06-04T04:04:26.758" v="4237" actId="478"/>
          <ac:grpSpMkLst>
            <pc:docMk/>
            <pc:sldMk cId="447368092" sldId="951"/>
            <ac:grpSpMk id="153" creationId="{00000000-0000-0000-0000-000000000000}"/>
          </ac:grpSpMkLst>
        </pc:grpChg>
      </pc:sldChg>
      <pc:sldChg chg="addSp delSp modSp add mod">
        <pc:chgData name="Eduard Eugenio Duarte Sepulveda" userId="d6757e78-5d77-4033-bc1e-7634d9cd1525" providerId="ADAL" clId="{5DF622DD-7543-4CD8-88CC-75EE5A4EC4CB}" dt="2023-06-04T04:56:37.504" v="5276" actId="1076"/>
        <pc:sldMkLst>
          <pc:docMk/>
          <pc:sldMk cId="921819595" sldId="952"/>
        </pc:sldMkLst>
        <pc:spChg chg="del">
          <ac:chgData name="Eduard Eugenio Duarte Sepulveda" userId="d6757e78-5d77-4033-bc1e-7634d9cd1525" providerId="ADAL" clId="{5DF622DD-7543-4CD8-88CC-75EE5A4EC4CB}" dt="2023-06-04T04:53:34.538" v="5168" actId="12084"/>
          <ac:spMkLst>
            <pc:docMk/>
            <pc:sldMk cId="921819595" sldId="952"/>
            <ac:spMk id="3" creationId="{6E485174-D231-DDF4-E420-489CBA97B7D1}"/>
          </ac:spMkLst>
        </pc:spChg>
        <pc:spChg chg="del mod">
          <ac:chgData name="Eduard Eugenio Duarte Sepulveda" userId="d6757e78-5d77-4033-bc1e-7634d9cd1525" providerId="ADAL" clId="{5DF622DD-7543-4CD8-88CC-75EE5A4EC4CB}" dt="2023-06-04T04:55:20.293" v="5267" actId="478"/>
          <ac:spMkLst>
            <pc:docMk/>
            <pc:sldMk cId="921819595" sldId="952"/>
            <ac:spMk id="4" creationId="{23BA2C35-8F5D-A665-52F7-EB2F7C25E268}"/>
          </ac:spMkLst>
        </pc:spChg>
        <pc:spChg chg="del">
          <ac:chgData name="Eduard Eugenio Duarte Sepulveda" userId="d6757e78-5d77-4033-bc1e-7634d9cd1525" providerId="ADAL" clId="{5DF622DD-7543-4CD8-88CC-75EE5A4EC4CB}" dt="2023-06-04T04:50:41.751" v="5068" actId="12084"/>
          <ac:spMkLst>
            <pc:docMk/>
            <pc:sldMk cId="921819595" sldId="952"/>
            <ac:spMk id="5" creationId="{B4DA0BC2-2ED4-2401-1814-E5BF337E951E}"/>
          </ac:spMkLst>
        </pc:spChg>
        <pc:spChg chg="del mod">
          <ac:chgData name="Eduard Eugenio Duarte Sepulveda" userId="d6757e78-5d77-4033-bc1e-7634d9cd1525" providerId="ADAL" clId="{5DF622DD-7543-4CD8-88CC-75EE5A4EC4CB}" dt="2023-06-04T04:52:54.207" v="5167" actId="478"/>
          <ac:spMkLst>
            <pc:docMk/>
            <pc:sldMk cId="921819595" sldId="952"/>
            <ac:spMk id="6" creationId="{D7BB98E8-447A-5855-8038-1D5EEACFDC30}"/>
          </ac:spMkLst>
        </pc:spChg>
        <pc:spChg chg="del mod">
          <ac:chgData name="Eduard Eugenio Duarte Sepulveda" userId="d6757e78-5d77-4033-bc1e-7634d9cd1525" providerId="ADAL" clId="{5DF622DD-7543-4CD8-88CC-75EE5A4EC4CB}" dt="2023-06-04T04:55:16.803" v="5266" actId="478"/>
          <ac:spMkLst>
            <pc:docMk/>
            <pc:sldMk cId="921819595" sldId="952"/>
            <ac:spMk id="7" creationId="{A5ACC371-44F2-27BD-11D2-970B78B7C7C5}"/>
          </ac:spMkLst>
        </pc:spChg>
        <pc:spChg chg="del mod">
          <ac:chgData name="Eduard Eugenio Duarte Sepulveda" userId="d6757e78-5d77-4033-bc1e-7634d9cd1525" providerId="ADAL" clId="{5DF622DD-7543-4CD8-88CC-75EE5A4EC4CB}" dt="2023-06-04T04:55:24.989" v="5268" actId="478"/>
          <ac:spMkLst>
            <pc:docMk/>
            <pc:sldMk cId="921819595" sldId="952"/>
            <ac:spMk id="8" creationId="{0A6B45B3-E022-0424-EE93-BD4B1D076A4E}"/>
          </ac:spMkLst>
        </pc:spChg>
        <pc:spChg chg="add mod">
          <ac:chgData name="Eduard Eugenio Duarte Sepulveda" userId="d6757e78-5d77-4033-bc1e-7634d9cd1525" providerId="ADAL" clId="{5DF622DD-7543-4CD8-88CC-75EE5A4EC4CB}" dt="2023-06-04T04:56:37.504" v="5276" actId="1076"/>
          <ac:spMkLst>
            <pc:docMk/>
            <pc:sldMk cId="921819595" sldId="952"/>
            <ac:spMk id="12" creationId="{BB31D6B1-017E-DE90-B336-F8684FFC6A77}"/>
          </ac:spMkLst>
        </pc:spChg>
        <pc:graphicFrameChg chg="add mod">
          <ac:chgData name="Eduard Eugenio Duarte Sepulveda" userId="d6757e78-5d77-4033-bc1e-7634d9cd1525" providerId="ADAL" clId="{5DF622DD-7543-4CD8-88CC-75EE5A4EC4CB}" dt="2023-06-04T04:55:46.395" v="5272" actId="1076"/>
          <ac:graphicFrameMkLst>
            <pc:docMk/>
            <pc:sldMk cId="921819595" sldId="952"/>
            <ac:graphicFrameMk id="10" creationId="{4B197A4A-617D-2089-B32E-DC4ED442C2A4}"/>
          </ac:graphicFrameMkLst>
        </pc:graphicFrameChg>
        <pc:graphicFrameChg chg="add mod">
          <ac:chgData name="Eduard Eugenio Duarte Sepulveda" userId="d6757e78-5d77-4033-bc1e-7634d9cd1525" providerId="ADAL" clId="{5DF622DD-7543-4CD8-88CC-75EE5A4EC4CB}" dt="2023-06-04T04:55:37.056" v="5271"/>
          <ac:graphicFrameMkLst>
            <pc:docMk/>
            <pc:sldMk cId="921819595" sldId="952"/>
            <ac:graphicFrameMk id="11" creationId="{C5979CF0-959F-22DC-5392-4636E611706D}"/>
          </ac:graphicFrameMkLst>
        </pc:graphicFrameChg>
      </pc:sldChg>
      <pc:sldChg chg="addSp delSp modSp add mod">
        <pc:chgData name="Eduard Eugenio Duarte Sepulveda" userId="d6757e78-5d77-4033-bc1e-7634d9cd1525" providerId="ADAL" clId="{5DF622DD-7543-4CD8-88CC-75EE5A4EC4CB}" dt="2023-06-04T05:03:13.697" v="5417" actId="1076"/>
        <pc:sldMkLst>
          <pc:docMk/>
          <pc:sldMk cId="2004194361" sldId="953"/>
        </pc:sldMkLst>
        <pc:spChg chg="mod">
          <ac:chgData name="Eduard Eugenio Duarte Sepulveda" userId="d6757e78-5d77-4033-bc1e-7634d9cd1525" providerId="ADAL" clId="{5DF622DD-7543-4CD8-88CC-75EE5A4EC4CB}" dt="2023-06-04T04:57:23.908" v="5293" actId="20577"/>
          <ac:spMkLst>
            <pc:docMk/>
            <pc:sldMk cId="2004194361" sldId="953"/>
            <ac:spMk id="2" creationId="{00000000-0000-0000-0000-000000000000}"/>
          </ac:spMkLst>
        </pc:spChg>
        <pc:spChg chg="del mod">
          <ac:chgData name="Eduard Eugenio Duarte Sepulveda" userId="d6757e78-5d77-4033-bc1e-7634d9cd1525" providerId="ADAL" clId="{5DF622DD-7543-4CD8-88CC-75EE5A4EC4CB}" dt="2023-06-04T04:59:26.507" v="5336" actId="478"/>
          <ac:spMkLst>
            <pc:docMk/>
            <pc:sldMk cId="2004194361" sldId="953"/>
            <ac:spMk id="3" creationId="{6E485174-D231-DDF4-E420-489CBA97B7D1}"/>
          </ac:spMkLst>
        </pc:spChg>
        <pc:spChg chg="del">
          <ac:chgData name="Eduard Eugenio Duarte Sepulveda" userId="d6757e78-5d77-4033-bc1e-7634d9cd1525" providerId="ADAL" clId="{5DF622DD-7543-4CD8-88CC-75EE5A4EC4CB}" dt="2023-06-04T05:01:17.854" v="5401" actId="478"/>
          <ac:spMkLst>
            <pc:docMk/>
            <pc:sldMk cId="2004194361" sldId="953"/>
            <ac:spMk id="4" creationId="{23BA2C35-8F5D-A665-52F7-EB2F7C25E268}"/>
          </ac:spMkLst>
        </pc:spChg>
        <pc:spChg chg="del">
          <ac:chgData name="Eduard Eugenio Duarte Sepulveda" userId="d6757e78-5d77-4033-bc1e-7634d9cd1525" providerId="ADAL" clId="{5DF622DD-7543-4CD8-88CC-75EE5A4EC4CB}" dt="2023-06-04T05:01:17.854" v="5401" actId="478"/>
          <ac:spMkLst>
            <pc:docMk/>
            <pc:sldMk cId="2004194361" sldId="953"/>
            <ac:spMk id="5" creationId="{B4DA0BC2-2ED4-2401-1814-E5BF337E951E}"/>
          </ac:spMkLst>
        </pc:spChg>
        <pc:spChg chg="del">
          <ac:chgData name="Eduard Eugenio Duarte Sepulveda" userId="d6757e78-5d77-4033-bc1e-7634d9cd1525" providerId="ADAL" clId="{5DF622DD-7543-4CD8-88CC-75EE5A4EC4CB}" dt="2023-06-04T04:59:30.437" v="5337" actId="478"/>
          <ac:spMkLst>
            <pc:docMk/>
            <pc:sldMk cId="2004194361" sldId="953"/>
            <ac:spMk id="6" creationId="{D7BB98E8-447A-5855-8038-1D5EEACFDC30}"/>
          </ac:spMkLst>
        </pc:spChg>
        <pc:spChg chg="del">
          <ac:chgData name="Eduard Eugenio Duarte Sepulveda" userId="d6757e78-5d77-4033-bc1e-7634d9cd1525" providerId="ADAL" clId="{5DF622DD-7543-4CD8-88CC-75EE5A4EC4CB}" dt="2023-06-04T05:01:17.854" v="5401" actId="478"/>
          <ac:spMkLst>
            <pc:docMk/>
            <pc:sldMk cId="2004194361" sldId="953"/>
            <ac:spMk id="7" creationId="{A5ACC371-44F2-27BD-11D2-970B78B7C7C5}"/>
          </ac:spMkLst>
        </pc:spChg>
        <pc:spChg chg="del mod">
          <ac:chgData name="Eduard Eugenio Duarte Sepulveda" userId="d6757e78-5d77-4033-bc1e-7634d9cd1525" providerId="ADAL" clId="{5DF622DD-7543-4CD8-88CC-75EE5A4EC4CB}" dt="2023-06-04T04:59:52.102" v="5339" actId="12084"/>
          <ac:spMkLst>
            <pc:docMk/>
            <pc:sldMk cId="2004194361" sldId="953"/>
            <ac:spMk id="8" creationId="{0A6B45B3-E022-0424-EE93-BD4B1D076A4E}"/>
          </ac:spMkLst>
        </pc:spChg>
        <pc:spChg chg="add mod">
          <ac:chgData name="Eduard Eugenio Duarte Sepulveda" userId="d6757e78-5d77-4033-bc1e-7634d9cd1525" providerId="ADAL" clId="{5DF622DD-7543-4CD8-88CC-75EE5A4EC4CB}" dt="2023-06-04T04:57:45.669" v="5296" actId="1076"/>
          <ac:spMkLst>
            <pc:docMk/>
            <pc:sldMk cId="2004194361" sldId="953"/>
            <ac:spMk id="10" creationId="{6034F087-B0FD-C5D4-140F-64EEA3AC2FEC}"/>
          </ac:spMkLst>
        </pc:spChg>
        <pc:spChg chg="mod">
          <ac:chgData name="Eduard Eugenio Duarte Sepulveda" userId="d6757e78-5d77-4033-bc1e-7634d9cd1525" providerId="ADAL" clId="{5DF622DD-7543-4CD8-88CC-75EE5A4EC4CB}" dt="2023-06-04T04:58:40.643" v="5330"/>
          <ac:spMkLst>
            <pc:docMk/>
            <pc:sldMk cId="2004194361" sldId="953"/>
            <ac:spMk id="12" creationId="{E8DB0B8F-FE08-019C-6A66-0A4DFF6B9968}"/>
          </ac:spMkLst>
        </pc:spChg>
        <pc:spChg chg="mod">
          <ac:chgData name="Eduard Eugenio Duarte Sepulveda" userId="d6757e78-5d77-4033-bc1e-7634d9cd1525" providerId="ADAL" clId="{5DF622DD-7543-4CD8-88CC-75EE5A4EC4CB}" dt="2023-06-04T04:58:40.643" v="5330"/>
          <ac:spMkLst>
            <pc:docMk/>
            <pc:sldMk cId="2004194361" sldId="953"/>
            <ac:spMk id="13" creationId="{C044DC85-92B7-7D90-90E5-D830D86F15C6}"/>
          </ac:spMkLst>
        </pc:spChg>
        <pc:spChg chg="mod">
          <ac:chgData name="Eduard Eugenio Duarte Sepulveda" userId="d6757e78-5d77-4033-bc1e-7634d9cd1525" providerId="ADAL" clId="{5DF622DD-7543-4CD8-88CC-75EE5A4EC4CB}" dt="2023-06-04T04:58:40.643" v="5330"/>
          <ac:spMkLst>
            <pc:docMk/>
            <pc:sldMk cId="2004194361" sldId="953"/>
            <ac:spMk id="14" creationId="{FB14B17D-3ED3-1D72-4C13-A448CBAD1F9F}"/>
          </ac:spMkLst>
        </pc:spChg>
        <pc:spChg chg="mod">
          <ac:chgData name="Eduard Eugenio Duarte Sepulveda" userId="d6757e78-5d77-4033-bc1e-7634d9cd1525" providerId="ADAL" clId="{5DF622DD-7543-4CD8-88CC-75EE5A4EC4CB}" dt="2023-06-04T04:58:40.643" v="5330"/>
          <ac:spMkLst>
            <pc:docMk/>
            <pc:sldMk cId="2004194361" sldId="953"/>
            <ac:spMk id="15" creationId="{8A83FE4C-83E8-6DF1-93F5-5A15B66DA700}"/>
          </ac:spMkLst>
        </pc:spChg>
        <pc:spChg chg="mod">
          <ac:chgData name="Eduard Eugenio Duarte Sepulveda" userId="d6757e78-5d77-4033-bc1e-7634d9cd1525" providerId="ADAL" clId="{5DF622DD-7543-4CD8-88CC-75EE5A4EC4CB}" dt="2023-06-04T04:58:40.643" v="5330"/>
          <ac:spMkLst>
            <pc:docMk/>
            <pc:sldMk cId="2004194361" sldId="953"/>
            <ac:spMk id="16" creationId="{BB935475-E7C5-B983-BE1E-563DAF481A73}"/>
          </ac:spMkLst>
        </pc:spChg>
        <pc:spChg chg="mod">
          <ac:chgData name="Eduard Eugenio Duarte Sepulveda" userId="d6757e78-5d77-4033-bc1e-7634d9cd1525" providerId="ADAL" clId="{5DF622DD-7543-4CD8-88CC-75EE5A4EC4CB}" dt="2023-06-04T04:58:40.643" v="5330"/>
          <ac:spMkLst>
            <pc:docMk/>
            <pc:sldMk cId="2004194361" sldId="953"/>
            <ac:spMk id="17" creationId="{B0AF920C-86BA-CAFA-37B2-E5C66FDB942B}"/>
          </ac:spMkLst>
        </pc:spChg>
        <pc:spChg chg="mod">
          <ac:chgData name="Eduard Eugenio Duarte Sepulveda" userId="d6757e78-5d77-4033-bc1e-7634d9cd1525" providerId="ADAL" clId="{5DF622DD-7543-4CD8-88CC-75EE5A4EC4CB}" dt="2023-06-04T04:58:40.643" v="5330"/>
          <ac:spMkLst>
            <pc:docMk/>
            <pc:sldMk cId="2004194361" sldId="953"/>
            <ac:spMk id="18" creationId="{88946654-52F8-6365-FB7F-8B7A6CD2D072}"/>
          </ac:spMkLst>
        </pc:spChg>
        <pc:spChg chg="mod">
          <ac:chgData name="Eduard Eugenio Duarte Sepulveda" userId="d6757e78-5d77-4033-bc1e-7634d9cd1525" providerId="ADAL" clId="{5DF622DD-7543-4CD8-88CC-75EE5A4EC4CB}" dt="2023-06-04T04:58:01.464" v="5329" actId="20577"/>
          <ac:spMkLst>
            <pc:docMk/>
            <pc:sldMk cId="2004194361" sldId="953"/>
            <ac:spMk id="19" creationId="{00000000-0000-0000-0000-000000000000}"/>
          </ac:spMkLst>
        </pc:spChg>
        <pc:spChg chg="mod">
          <ac:chgData name="Eduard Eugenio Duarte Sepulveda" userId="d6757e78-5d77-4033-bc1e-7634d9cd1525" providerId="ADAL" clId="{5DF622DD-7543-4CD8-88CC-75EE5A4EC4CB}" dt="2023-06-04T04:58:40.643" v="5330"/>
          <ac:spMkLst>
            <pc:docMk/>
            <pc:sldMk cId="2004194361" sldId="953"/>
            <ac:spMk id="20" creationId="{9169EC68-CAC1-6C99-FCE1-DED5017D65F6}"/>
          </ac:spMkLst>
        </pc:spChg>
        <pc:spChg chg="mod">
          <ac:chgData name="Eduard Eugenio Duarte Sepulveda" userId="d6757e78-5d77-4033-bc1e-7634d9cd1525" providerId="ADAL" clId="{5DF622DD-7543-4CD8-88CC-75EE5A4EC4CB}" dt="2023-06-04T04:58:40.643" v="5330"/>
          <ac:spMkLst>
            <pc:docMk/>
            <pc:sldMk cId="2004194361" sldId="953"/>
            <ac:spMk id="21" creationId="{294ED8EB-8360-AE4F-7529-204BDE09F632}"/>
          </ac:spMkLst>
        </pc:spChg>
        <pc:spChg chg="mod">
          <ac:chgData name="Eduard Eugenio Duarte Sepulveda" userId="d6757e78-5d77-4033-bc1e-7634d9cd1525" providerId="ADAL" clId="{5DF622DD-7543-4CD8-88CC-75EE5A4EC4CB}" dt="2023-06-04T04:58:40.643" v="5330"/>
          <ac:spMkLst>
            <pc:docMk/>
            <pc:sldMk cId="2004194361" sldId="953"/>
            <ac:spMk id="22" creationId="{064FF1F7-F29F-422A-1A0C-EE9BAA2C2B4C}"/>
          </ac:spMkLst>
        </pc:spChg>
        <pc:spChg chg="mod">
          <ac:chgData name="Eduard Eugenio Duarte Sepulveda" userId="d6757e78-5d77-4033-bc1e-7634d9cd1525" providerId="ADAL" clId="{5DF622DD-7543-4CD8-88CC-75EE5A4EC4CB}" dt="2023-06-04T04:58:40.643" v="5330"/>
          <ac:spMkLst>
            <pc:docMk/>
            <pc:sldMk cId="2004194361" sldId="953"/>
            <ac:spMk id="23" creationId="{E67ECBCE-4FD1-0560-207C-5BCEF10D411D}"/>
          </ac:spMkLst>
        </pc:spChg>
        <pc:spChg chg="mod">
          <ac:chgData name="Eduard Eugenio Duarte Sepulveda" userId="d6757e78-5d77-4033-bc1e-7634d9cd1525" providerId="ADAL" clId="{5DF622DD-7543-4CD8-88CC-75EE5A4EC4CB}" dt="2023-06-04T04:58:40.643" v="5330"/>
          <ac:spMkLst>
            <pc:docMk/>
            <pc:sldMk cId="2004194361" sldId="953"/>
            <ac:spMk id="24" creationId="{8D47E3CF-6447-38BD-6EC5-ABBED9524CE3}"/>
          </ac:spMkLst>
        </pc:spChg>
        <pc:grpChg chg="add del mod">
          <ac:chgData name="Eduard Eugenio Duarte Sepulveda" userId="d6757e78-5d77-4033-bc1e-7634d9cd1525" providerId="ADAL" clId="{5DF622DD-7543-4CD8-88CC-75EE5A4EC4CB}" dt="2023-06-04T05:01:20.796" v="5403" actId="478"/>
          <ac:grpSpMkLst>
            <pc:docMk/>
            <pc:sldMk cId="2004194361" sldId="953"/>
            <ac:grpSpMk id="11" creationId="{45DFF13F-6416-08AC-DD56-0A5A3CBAC8BF}"/>
          </ac:grpSpMkLst>
        </pc:grpChg>
        <pc:graphicFrameChg chg="add mod">
          <ac:chgData name="Eduard Eugenio Duarte Sepulveda" userId="d6757e78-5d77-4033-bc1e-7634d9cd1525" providerId="ADAL" clId="{5DF622DD-7543-4CD8-88CC-75EE5A4EC4CB}" dt="2023-06-04T05:02:18.271" v="5413"/>
          <ac:graphicFrameMkLst>
            <pc:docMk/>
            <pc:sldMk cId="2004194361" sldId="953"/>
            <ac:graphicFrameMk id="25" creationId="{EF390CC7-1F68-F4F4-9FC3-A541C29B4E5D}"/>
          </ac:graphicFrameMkLst>
        </pc:graphicFrameChg>
        <pc:picChg chg="add mod">
          <ac:chgData name="Eduard Eugenio Duarte Sepulveda" userId="d6757e78-5d77-4033-bc1e-7634d9cd1525" providerId="ADAL" clId="{5DF622DD-7543-4CD8-88CC-75EE5A4EC4CB}" dt="2023-06-04T05:03:13.697" v="5417" actId="1076"/>
          <ac:picMkLst>
            <pc:docMk/>
            <pc:sldMk cId="2004194361" sldId="953"/>
            <ac:picMk id="27" creationId="{EBAFFB3C-DCC8-93B5-3BD9-2F1EE0693097}"/>
          </ac:picMkLst>
        </pc:picChg>
      </pc:sldChg>
      <pc:sldChg chg="new del">
        <pc:chgData name="Eduard Eugenio Duarte Sepulveda" userId="d6757e78-5d77-4033-bc1e-7634d9cd1525" providerId="ADAL" clId="{5DF622DD-7543-4CD8-88CC-75EE5A4EC4CB}" dt="2023-06-04T04:59:05.033" v="5332" actId="680"/>
        <pc:sldMkLst>
          <pc:docMk/>
          <pc:sldMk cId="1260570150" sldId="954"/>
        </pc:sldMkLst>
      </pc:sldChg>
      <pc:sldChg chg="addSp delSp modSp add mod">
        <pc:chgData name="Eduard Eugenio Duarte Sepulveda" userId="d6757e78-5d77-4033-bc1e-7634d9cd1525" providerId="ADAL" clId="{5DF622DD-7543-4CD8-88CC-75EE5A4EC4CB}" dt="2023-06-04T05:18:55.702" v="5495" actId="14100"/>
        <pc:sldMkLst>
          <pc:docMk/>
          <pc:sldMk cId="4134234717" sldId="954"/>
        </pc:sldMkLst>
        <pc:spChg chg="mod">
          <ac:chgData name="Eduard Eugenio Duarte Sepulveda" userId="d6757e78-5d77-4033-bc1e-7634d9cd1525" providerId="ADAL" clId="{5DF622DD-7543-4CD8-88CC-75EE5A4EC4CB}" dt="2023-06-04T05:14:01.943" v="5480" actId="20577"/>
          <ac:spMkLst>
            <pc:docMk/>
            <pc:sldMk cId="4134234717" sldId="954"/>
            <ac:spMk id="2" creationId="{00000000-0000-0000-0000-000000000000}"/>
          </ac:spMkLst>
        </pc:spChg>
        <pc:spChg chg="del">
          <ac:chgData name="Eduard Eugenio Duarte Sepulveda" userId="d6757e78-5d77-4033-bc1e-7634d9cd1525" providerId="ADAL" clId="{5DF622DD-7543-4CD8-88CC-75EE5A4EC4CB}" dt="2023-06-04T05:12:38.351" v="5461" actId="478"/>
          <ac:spMkLst>
            <pc:docMk/>
            <pc:sldMk cId="4134234717" sldId="954"/>
            <ac:spMk id="3" creationId="{6E485174-D231-DDF4-E420-489CBA97B7D1}"/>
          </ac:spMkLst>
        </pc:spChg>
        <pc:spChg chg="del">
          <ac:chgData name="Eduard Eugenio Duarte Sepulveda" userId="d6757e78-5d77-4033-bc1e-7634d9cd1525" providerId="ADAL" clId="{5DF622DD-7543-4CD8-88CC-75EE5A4EC4CB}" dt="2023-06-04T05:12:41.773" v="5462" actId="478"/>
          <ac:spMkLst>
            <pc:docMk/>
            <pc:sldMk cId="4134234717" sldId="954"/>
            <ac:spMk id="4" creationId="{23BA2C35-8F5D-A665-52F7-EB2F7C25E268}"/>
          </ac:spMkLst>
        </pc:spChg>
        <pc:spChg chg="del">
          <ac:chgData name="Eduard Eugenio Duarte Sepulveda" userId="d6757e78-5d77-4033-bc1e-7634d9cd1525" providerId="ADAL" clId="{5DF622DD-7543-4CD8-88CC-75EE5A4EC4CB}" dt="2023-06-04T05:12:44.260" v="5463" actId="478"/>
          <ac:spMkLst>
            <pc:docMk/>
            <pc:sldMk cId="4134234717" sldId="954"/>
            <ac:spMk id="5" creationId="{B4DA0BC2-2ED4-2401-1814-E5BF337E951E}"/>
          </ac:spMkLst>
        </pc:spChg>
        <pc:spChg chg="del">
          <ac:chgData name="Eduard Eugenio Duarte Sepulveda" userId="d6757e78-5d77-4033-bc1e-7634d9cd1525" providerId="ADAL" clId="{5DF622DD-7543-4CD8-88CC-75EE5A4EC4CB}" dt="2023-06-04T05:13:28.992" v="5464" actId="478"/>
          <ac:spMkLst>
            <pc:docMk/>
            <pc:sldMk cId="4134234717" sldId="954"/>
            <ac:spMk id="6" creationId="{D7BB98E8-447A-5855-8038-1D5EEACFDC30}"/>
          </ac:spMkLst>
        </pc:spChg>
        <pc:spChg chg="del">
          <ac:chgData name="Eduard Eugenio Duarte Sepulveda" userId="d6757e78-5d77-4033-bc1e-7634d9cd1525" providerId="ADAL" clId="{5DF622DD-7543-4CD8-88CC-75EE5A4EC4CB}" dt="2023-06-04T05:18:40.821" v="5490" actId="478"/>
          <ac:spMkLst>
            <pc:docMk/>
            <pc:sldMk cId="4134234717" sldId="954"/>
            <ac:spMk id="7" creationId="{A5ACC371-44F2-27BD-11D2-970B78B7C7C5}"/>
          </ac:spMkLst>
        </pc:spChg>
        <pc:spChg chg="del">
          <ac:chgData name="Eduard Eugenio Duarte Sepulveda" userId="d6757e78-5d77-4033-bc1e-7634d9cd1525" providerId="ADAL" clId="{5DF622DD-7543-4CD8-88CC-75EE5A4EC4CB}" dt="2023-06-04T05:18:42.869" v="5491" actId="478"/>
          <ac:spMkLst>
            <pc:docMk/>
            <pc:sldMk cId="4134234717" sldId="954"/>
            <ac:spMk id="8" creationId="{0A6B45B3-E022-0424-EE93-BD4B1D076A4E}"/>
          </ac:spMkLst>
        </pc:spChg>
        <pc:spChg chg="del">
          <ac:chgData name="Eduard Eugenio Duarte Sepulveda" userId="d6757e78-5d77-4033-bc1e-7634d9cd1525" providerId="ADAL" clId="{5DF622DD-7543-4CD8-88CC-75EE5A4EC4CB}" dt="2023-06-04T05:13:50.105" v="5465" actId="478"/>
          <ac:spMkLst>
            <pc:docMk/>
            <pc:sldMk cId="4134234717" sldId="954"/>
            <ac:spMk id="10" creationId="{6034F087-B0FD-C5D4-140F-64EEA3AC2FEC}"/>
          </ac:spMkLst>
        </pc:spChg>
        <pc:spChg chg="mod">
          <ac:chgData name="Eduard Eugenio Duarte Sepulveda" userId="d6757e78-5d77-4033-bc1e-7634d9cd1525" providerId="ADAL" clId="{5DF622DD-7543-4CD8-88CC-75EE5A4EC4CB}" dt="2023-06-04T05:14:40.157" v="5487"/>
          <ac:spMkLst>
            <pc:docMk/>
            <pc:sldMk cId="4134234717" sldId="954"/>
            <ac:spMk id="19" creationId="{00000000-0000-0000-0000-000000000000}"/>
          </ac:spMkLst>
        </pc:spChg>
        <pc:spChg chg="add mod">
          <ac:chgData name="Eduard Eugenio Duarte Sepulveda" userId="d6757e78-5d77-4033-bc1e-7634d9cd1525" providerId="ADAL" clId="{5DF622DD-7543-4CD8-88CC-75EE5A4EC4CB}" dt="2023-06-04T05:13:55.730" v="5467" actId="1076"/>
          <ac:spMkLst>
            <pc:docMk/>
            <pc:sldMk cId="4134234717" sldId="954"/>
            <ac:spMk id="25" creationId="{969193B5-4D3F-361C-30EB-BA85750B0DF5}"/>
          </ac:spMkLst>
        </pc:spChg>
        <pc:grpChg chg="del">
          <ac:chgData name="Eduard Eugenio Duarte Sepulveda" userId="d6757e78-5d77-4033-bc1e-7634d9cd1525" providerId="ADAL" clId="{5DF622DD-7543-4CD8-88CC-75EE5A4EC4CB}" dt="2023-06-04T05:10:30.695" v="5450" actId="478"/>
          <ac:grpSpMkLst>
            <pc:docMk/>
            <pc:sldMk cId="4134234717" sldId="954"/>
            <ac:grpSpMk id="11" creationId="{45DFF13F-6416-08AC-DD56-0A5A3CBAC8BF}"/>
          </ac:grpSpMkLst>
        </pc:grpChg>
        <pc:picChg chg="add mod">
          <ac:chgData name="Eduard Eugenio Duarte Sepulveda" userId="d6757e78-5d77-4033-bc1e-7634d9cd1525" providerId="ADAL" clId="{5DF622DD-7543-4CD8-88CC-75EE5A4EC4CB}" dt="2023-06-04T05:18:55.702" v="5495" actId="14100"/>
          <ac:picMkLst>
            <pc:docMk/>
            <pc:sldMk cId="4134234717" sldId="954"/>
            <ac:picMk id="27" creationId="{F4364A07-ADE2-47BB-7571-4628EBE206BB}"/>
          </ac:picMkLst>
        </pc:picChg>
      </pc:sldChg>
      <pc:sldChg chg="addSp delSp modSp add mod">
        <pc:chgData name="Eduard Eugenio Duarte Sepulveda" userId="d6757e78-5d77-4033-bc1e-7634d9cd1525" providerId="ADAL" clId="{5DF622DD-7543-4CD8-88CC-75EE5A4EC4CB}" dt="2023-06-04T05:09:16.229" v="5442" actId="1076"/>
        <pc:sldMkLst>
          <pc:docMk/>
          <pc:sldMk cId="1650415521" sldId="955"/>
        </pc:sldMkLst>
        <pc:graphicFrameChg chg="del">
          <ac:chgData name="Eduard Eugenio Duarte Sepulveda" userId="d6757e78-5d77-4033-bc1e-7634d9cd1525" providerId="ADAL" clId="{5DF622DD-7543-4CD8-88CC-75EE5A4EC4CB}" dt="2023-06-04T05:06:29.033" v="5419" actId="478"/>
          <ac:graphicFrameMkLst>
            <pc:docMk/>
            <pc:sldMk cId="1650415521" sldId="955"/>
            <ac:graphicFrameMk id="25" creationId="{EF390CC7-1F68-F4F4-9FC3-A541C29B4E5D}"/>
          </ac:graphicFrameMkLst>
        </pc:graphicFrameChg>
        <pc:picChg chg="add mod ord">
          <ac:chgData name="Eduard Eugenio Duarte Sepulveda" userId="d6757e78-5d77-4033-bc1e-7634d9cd1525" providerId="ADAL" clId="{5DF622DD-7543-4CD8-88CC-75EE5A4EC4CB}" dt="2023-06-04T05:09:16.229" v="5442" actId="1076"/>
          <ac:picMkLst>
            <pc:docMk/>
            <pc:sldMk cId="1650415521" sldId="955"/>
            <ac:picMk id="3" creationId="{6B03A8BB-7F7C-9F44-4B27-F2282AC72B85}"/>
          </ac:picMkLst>
        </pc:picChg>
        <pc:picChg chg="del">
          <ac:chgData name="Eduard Eugenio Duarte Sepulveda" userId="d6757e78-5d77-4033-bc1e-7634d9cd1525" providerId="ADAL" clId="{5DF622DD-7543-4CD8-88CC-75EE5A4EC4CB}" dt="2023-06-04T05:06:31.372" v="5420" actId="478"/>
          <ac:picMkLst>
            <pc:docMk/>
            <pc:sldMk cId="1650415521" sldId="955"/>
            <ac:picMk id="27" creationId="{EBAFFB3C-DCC8-93B5-3BD9-2F1EE0693097}"/>
          </ac:picMkLst>
        </pc:picChg>
      </pc:sldChg>
      <pc:sldChg chg="addSp delSp modSp add mod">
        <pc:chgData name="Eduard Eugenio Duarte Sepulveda" userId="d6757e78-5d77-4033-bc1e-7634d9cd1525" providerId="ADAL" clId="{5DF622DD-7543-4CD8-88CC-75EE5A4EC4CB}" dt="2023-06-04T05:10:17.079" v="5449" actId="1076"/>
        <pc:sldMkLst>
          <pc:docMk/>
          <pc:sldMk cId="3529010539" sldId="956"/>
        </pc:sldMkLst>
        <pc:graphicFrameChg chg="add mod">
          <ac:chgData name="Eduard Eugenio Duarte Sepulveda" userId="d6757e78-5d77-4033-bc1e-7634d9cd1525" providerId="ADAL" clId="{5DF622DD-7543-4CD8-88CC-75EE5A4EC4CB}" dt="2023-06-04T05:10:17.079" v="5449" actId="1076"/>
          <ac:graphicFrameMkLst>
            <pc:docMk/>
            <pc:sldMk cId="3529010539" sldId="956"/>
            <ac:graphicFrameMk id="4" creationId="{39FE1EA8-C7DB-7994-0FA2-DEB0CAE6CDC4}"/>
          </ac:graphicFrameMkLst>
        </pc:graphicFrameChg>
        <pc:picChg chg="del">
          <ac:chgData name="Eduard Eugenio Duarte Sepulveda" userId="d6757e78-5d77-4033-bc1e-7634d9cd1525" providerId="ADAL" clId="{5DF622DD-7543-4CD8-88CC-75EE5A4EC4CB}" dt="2023-06-04T05:09:56.479" v="5445" actId="478"/>
          <ac:picMkLst>
            <pc:docMk/>
            <pc:sldMk cId="3529010539" sldId="956"/>
            <ac:picMk id="3" creationId="{6B03A8BB-7F7C-9F44-4B27-F2282AC72B85}"/>
          </ac:picMkLst>
        </pc:picChg>
      </pc:sldChg>
      <pc:sldChg chg="addSp delSp modSp add mod">
        <pc:chgData name="Eduard Eugenio Duarte Sepulveda" userId="d6757e78-5d77-4033-bc1e-7634d9cd1525" providerId="ADAL" clId="{5DF622DD-7543-4CD8-88CC-75EE5A4EC4CB}" dt="2023-06-04T05:12:04.098" v="5460" actId="1076"/>
        <pc:sldMkLst>
          <pc:docMk/>
          <pc:sldMk cId="95291220" sldId="957"/>
        </pc:sldMkLst>
        <pc:spChg chg="add mod">
          <ac:chgData name="Eduard Eugenio Duarte Sepulveda" userId="d6757e78-5d77-4033-bc1e-7634d9cd1525" providerId="ADAL" clId="{5DF622DD-7543-4CD8-88CC-75EE5A4EC4CB}" dt="2023-06-04T05:12:04.098" v="5460" actId="1076"/>
          <ac:spMkLst>
            <pc:docMk/>
            <pc:sldMk cId="95291220" sldId="957"/>
            <ac:spMk id="5" creationId="{5783FBC0-7320-08F1-CAC2-C8E6CBD866B6}"/>
          </ac:spMkLst>
        </pc:spChg>
        <pc:spChg chg="add mod">
          <ac:chgData name="Eduard Eugenio Duarte Sepulveda" userId="d6757e78-5d77-4033-bc1e-7634d9cd1525" providerId="ADAL" clId="{5DF622DD-7543-4CD8-88CC-75EE5A4EC4CB}" dt="2023-06-04T05:11:57.625" v="5459" actId="1076"/>
          <ac:spMkLst>
            <pc:docMk/>
            <pc:sldMk cId="95291220" sldId="957"/>
            <ac:spMk id="6" creationId="{7EC334F6-5990-F0AF-DC44-D59D06A6F265}"/>
          </ac:spMkLst>
        </pc:spChg>
        <pc:picChg chg="del mod">
          <ac:chgData name="Eduard Eugenio Duarte Sepulveda" userId="d6757e78-5d77-4033-bc1e-7634d9cd1525" providerId="ADAL" clId="{5DF622DD-7543-4CD8-88CC-75EE5A4EC4CB}" dt="2023-06-04T05:11:28.213" v="5453" actId="478"/>
          <ac:picMkLst>
            <pc:docMk/>
            <pc:sldMk cId="95291220" sldId="957"/>
            <ac:picMk id="3" creationId="{6B03A8BB-7F7C-9F44-4B27-F2282AC72B85}"/>
          </ac:picMkLst>
        </pc:picChg>
        <pc:picChg chg="add mod">
          <ac:chgData name="Eduard Eugenio Duarte Sepulveda" userId="d6757e78-5d77-4033-bc1e-7634d9cd1525" providerId="ADAL" clId="{5DF622DD-7543-4CD8-88CC-75EE5A4EC4CB}" dt="2023-06-04T05:11:39.491" v="5457" actId="1076"/>
          <ac:picMkLst>
            <pc:docMk/>
            <pc:sldMk cId="95291220" sldId="957"/>
            <ac:picMk id="4" creationId="{7E7F6936-9C3D-B0FA-17E1-772BECDE645F}"/>
          </ac:picMkLst>
        </pc:picChg>
      </pc:sldChg>
      <pc:sldChg chg="modSp add del">
        <pc:chgData name="Eduard Eugenio Duarte Sepulveda" userId="d6757e78-5d77-4033-bc1e-7634d9cd1525" providerId="ADAL" clId="{5DF622DD-7543-4CD8-88CC-75EE5A4EC4CB}" dt="2023-06-04T05:10:00.475" v="5447"/>
        <pc:sldMkLst>
          <pc:docMk/>
          <pc:sldMk cId="2533068285" sldId="957"/>
        </pc:sldMkLst>
        <pc:graphicFrameChg chg="mod">
          <ac:chgData name="Eduard Eugenio Duarte Sepulveda" userId="d6757e78-5d77-4033-bc1e-7634d9cd1525" providerId="ADAL" clId="{5DF622DD-7543-4CD8-88CC-75EE5A4EC4CB}" dt="2023-06-04T05:09:57.001" v="5446"/>
          <ac:graphicFrameMkLst>
            <pc:docMk/>
            <pc:sldMk cId="2533068285" sldId="957"/>
            <ac:graphicFrameMk id="3" creationId="{27636D50-54CC-4241-BBA5-8EA2C9476DAD}"/>
          </ac:graphicFrameMkLst>
        </pc:graphicFrameChg>
      </pc:sldChg>
      <pc:sldChg chg="addSp delSp modSp add mod">
        <pc:chgData name="Eduard Eugenio Duarte Sepulveda" userId="d6757e78-5d77-4033-bc1e-7634d9cd1525" providerId="ADAL" clId="{5DF622DD-7543-4CD8-88CC-75EE5A4EC4CB}" dt="2023-06-04T05:20:00.207" v="5499" actId="1076"/>
        <pc:sldMkLst>
          <pc:docMk/>
          <pc:sldMk cId="3513806675" sldId="958"/>
        </pc:sldMkLst>
        <pc:picChg chg="add mod">
          <ac:chgData name="Eduard Eugenio Duarte Sepulveda" userId="d6757e78-5d77-4033-bc1e-7634d9cd1525" providerId="ADAL" clId="{5DF622DD-7543-4CD8-88CC-75EE5A4EC4CB}" dt="2023-06-04T05:20:00.207" v="5499" actId="1076"/>
          <ac:picMkLst>
            <pc:docMk/>
            <pc:sldMk cId="3513806675" sldId="958"/>
            <ac:picMk id="4" creationId="{90797413-27AD-1D78-F78D-D5399856DBFA}"/>
          </ac:picMkLst>
        </pc:picChg>
        <pc:picChg chg="del">
          <ac:chgData name="Eduard Eugenio Duarte Sepulveda" userId="d6757e78-5d77-4033-bc1e-7634d9cd1525" providerId="ADAL" clId="{5DF622DD-7543-4CD8-88CC-75EE5A4EC4CB}" dt="2023-06-04T05:19:55.857" v="5498" actId="478"/>
          <ac:picMkLst>
            <pc:docMk/>
            <pc:sldMk cId="3513806675" sldId="958"/>
            <ac:picMk id="27" creationId="{F4364A07-ADE2-47BB-7571-4628EBE206BB}"/>
          </ac:picMkLst>
        </pc:picChg>
      </pc:sldChg>
      <pc:sldChg chg="addSp delSp modSp add mod">
        <pc:chgData name="Eduard Eugenio Duarte Sepulveda" userId="d6757e78-5d77-4033-bc1e-7634d9cd1525" providerId="ADAL" clId="{5DF622DD-7543-4CD8-88CC-75EE5A4EC4CB}" dt="2023-06-04T05:21:33.757" v="5507" actId="1076"/>
        <pc:sldMkLst>
          <pc:docMk/>
          <pc:sldMk cId="1993803231" sldId="959"/>
        </pc:sldMkLst>
        <pc:picChg chg="del">
          <ac:chgData name="Eduard Eugenio Duarte Sepulveda" userId="d6757e78-5d77-4033-bc1e-7634d9cd1525" providerId="ADAL" clId="{5DF622DD-7543-4CD8-88CC-75EE5A4EC4CB}" dt="2023-06-04T05:20:10.900" v="5501" actId="478"/>
          <ac:picMkLst>
            <pc:docMk/>
            <pc:sldMk cId="1993803231" sldId="959"/>
            <ac:picMk id="4" creationId="{90797413-27AD-1D78-F78D-D5399856DBFA}"/>
          </ac:picMkLst>
        </pc:picChg>
        <pc:picChg chg="add mod">
          <ac:chgData name="Eduard Eugenio Duarte Sepulveda" userId="d6757e78-5d77-4033-bc1e-7634d9cd1525" providerId="ADAL" clId="{5DF622DD-7543-4CD8-88CC-75EE5A4EC4CB}" dt="2023-06-04T05:21:33.757" v="5507" actId="1076"/>
          <ac:picMkLst>
            <pc:docMk/>
            <pc:sldMk cId="1993803231" sldId="959"/>
            <ac:picMk id="5" creationId="{17D42DE5-718A-3D42-712E-2CC025169B0A}"/>
          </ac:picMkLst>
        </pc:picChg>
      </pc:sldChg>
      <pc:sldChg chg="addSp delSp modSp add mod">
        <pc:chgData name="Eduard Eugenio Duarte Sepulveda" userId="d6757e78-5d77-4033-bc1e-7634d9cd1525" providerId="ADAL" clId="{5DF622DD-7543-4CD8-88CC-75EE5A4EC4CB}" dt="2023-06-04T05:23:29.630" v="5579" actId="1076"/>
        <pc:sldMkLst>
          <pc:docMk/>
          <pc:sldMk cId="3427809583" sldId="960"/>
        </pc:sldMkLst>
        <pc:spChg chg="add mod">
          <ac:chgData name="Eduard Eugenio Duarte Sepulveda" userId="d6757e78-5d77-4033-bc1e-7634d9cd1525" providerId="ADAL" clId="{5DF622DD-7543-4CD8-88CC-75EE5A4EC4CB}" dt="2023-06-04T05:23:29.630" v="5579" actId="1076"/>
          <ac:spMkLst>
            <pc:docMk/>
            <pc:sldMk cId="3427809583" sldId="960"/>
            <ac:spMk id="6" creationId="{67E04C26-5738-5F3A-1148-210D77A4E18A}"/>
          </ac:spMkLst>
        </pc:spChg>
        <pc:picChg chg="add mod">
          <ac:chgData name="Eduard Eugenio Duarte Sepulveda" userId="d6757e78-5d77-4033-bc1e-7634d9cd1525" providerId="ADAL" clId="{5DF622DD-7543-4CD8-88CC-75EE5A4EC4CB}" dt="2023-06-04T05:22:57.988" v="5511" actId="1076"/>
          <ac:picMkLst>
            <pc:docMk/>
            <pc:sldMk cId="3427809583" sldId="960"/>
            <ac:picMk id="4" creationId="{CC3B3E9B-F62E-0639-E998-C3A5D6751A5E}"/>
          </ac:picMkLst>
        </pc:picChg>
        <pc:picChg chg="del">
          <ac:chgData name="Eduard Eugenio Duarte Sepulveda" userId="d6757e78-5d77-4033-bc1e-7634d9cd1525" providerId="ADAL" clId="{5DF622DD-7543-4CD8-88CC-75EE5A4EC4CB}" dt="2023-06-04T05:22:53.694" v="5510" actId="478"/>
          <ac:picMkLst>
            <pc:docMk/>
            <pc:sldMk cId="3427809583" sldId="960"/>
            <ac:picMk id="5" creationId="{17D42DE5-718A-3D42-712E-2CC025169B0A}"/>
          </ac:picMkLst>
        </pc:picChg>
      </pc:sldChg>
      <pc:sldChg chg="add">
        <pc:chgData name="Eduard Eugenio Duarte Sepulveda" userId="d6757e78-5d77-4033-bc1e-7634d9cd1525" providerId="ADAL" clId="{5DF622DD-7543-4CD8-88CC-75EE5A4EC4CB}" dt="2023-06-04T05:26:35.150" v="5635" actId="2890"/>
        <pc:sldMkLst>
          <pc:docMk/>
          <pc:sldMk cId="2923769366" sldId="961"/>
        </pc:sldMkLst>
      </pc:sldChg>
      <pc:sldChg chg="addSp delSp modSp add mod ord">
        <pc:chgData name="Eduard Eugenio Duarte Sepulveda" userId="d6757e78-5d77-4033-bc1e-7634d9cd1525" providerId="ADAL" clId="{5DF622DD-7543-4CD8-88CC-75EE5A4EC4CB}" dt="2023-06-04T05:42:04.244" v="6123" actId="14100"/>
        <pc:sldMkLst>
          <pc:docMk/>
          <pc:sldMk cId="1950030066" sldId="962"/>
        </pc:sldMkLst>
        <pc:spChg chg="mod">
          <ac:chgData name="Eduard Eugenio Duarte Sepulveda" userId="d6757e78-5d77-4033-bc1e-7634d9cd1525" providerId="ADAL" clId="{5DF622DD-7543-4CD8-88CC-75EE5A4EC4CB}" dt="2023-06-04T05:34:10.714" v="5854" actId="33524"/>
          <ac:spMkLst>
            <pc:docMk/>
            <pc:sldMk cId="1950030066" sldId="962"/>
            <ac:spMk id="2" creationId="{00000000-0000-0000-0000-000000000000}"/>
          </ac:spMkLst>
        </pc:spChg>
        <pc:spChg chg="add del mod">
          <ac:chgData name="Eduard Eugenio Duarte Sepulveda" userId="d6757e78-5d77-4033-bc1e-7634d9cd1525" providerId="ADAL" clId="{5DF622DD-7543-4CD8-88CC-75EE5A4EC4CB}" dt="2023-06-04T05:35:15.494" v="5887" actId="12084"/>
          <ac:spMkLst>
            <pc:docMk/>
            <pc:sldMk cId="1950030066" sldId="962"/>
            <ac:spMk id="3" creationId="{42E9FEA1-6E8B-CFE7-1B0E-37FC719C7009}"/>
          </ac:spMkLst>
        </pc:spChg>
        <pc:spChg chg="add del">
          <ac:chgData name="Eduard Eugenio Duarte Sepulveda" userId="d6757e78-5d77-4033-bc1e-7634d9cd1525" providerId="ADAL" clId="{5DF622DD-7543-4CD8-88CC-75EE5A4EC4CB}" dt="2023-06-04T05:39:04.043" v="5998" actId="12084"/>
          <ac:spMkLst>
            <pc:docMk/>
            <pc:sldMk cId="1950030066" sldId="962"/>
            <ac:spMk id="5" creationId="{C0137C07-3E6D-C30E-5E54-C896AFF88B65}"/>
          </ac:spMkLst>
        </pc:spChg>
        <pc:spChg chg="del mod">
          <ac:chgData name="Eduard Eugenio Duarte Sepulveda" userId="d6757e78-5d77-4033-bc1e-7634d9cd1525" providerId="ADAL" clId="{5DF622DD-7543-4CD8-88CC-75EE5A4EC4CB}" dt="2023-06-04T05:34:29.938" v="5880" actId="478"/>
          <ac:spMkLst>
            <pc:docMk/>
            <pc:sldMk cId="1950030066" sldId="962"/>
            <ac:spMk id="11" creationId="{D6C74055-1009-0525-7414-AEB2A3B6DDC7}"/>
          </ac:spMkLst>
        </pc:spChg>
        <pc:spChg chg="mod">
          <ac:chgData name="Eduard Eugenio Duarte Sepulveda" userId="d6757e78-5d77-4033-bc1e-7634d9cd1525" providerId="ADAL" clId="{5DF622DD-7543-4CD8-88CC-75EE5A4EC4CB}" dt="2023-06-04T05:34:24.146" v="5879" actId="20577"/>
          <ac:spMkLst>
            <pc:docMk/>
            <pc:sldMk cId="1950030066" sldId="962"/>
            <ac:spMk id="15" creationId="{00000000-0000-0000-0000-000000000000}"/>
          </ac:spMkLst>
        </pc:spChg>
        <pc:graphicFrameChg chg="add mod">
          <ac:chgData name="Eduard Eugenio Duarte Sepulveda" userId="d6757e78-5d77-4033-bc1e-7634d9cd1525" providerId="ADAL" clId="{5DF622DD-7543-4CD8-88CC-75EE5A4EC4CB}" dt="2023-06-04T05:36:53.994" v="5996" actId="14100"/>
          <ac:graphicFrameMkLst>
            <pc:docMk/>
            <pc:sldMk cId="1950030066" sldId="962"/>
            <ac:graphicFrameMk id="4" creationId="{14AEB8B9-5B21-1DD0-E47E-F3E4BDA60D60}"/>
          </ac:graphicFrameMkLst>
        </pc:graphicFrameChg>
        <pc:graphicFrameChg chg="add mod">
          <ac:chgData name="Eduard Eugenio Duarte Sepulveda" userId="d6757e78-5d77-4033-bc1e-7634d9cd1525" providerId="ADAL" clId="{5DF622DD-7543-4CD8-88CC-75EE5A4EC4CB}" dt="2023-06-04T05:42:04.244" v="6123" actId="14100"/>
          <ac:graphicFrameMkLst>
            <pc:docMk/>
            <pc:sldMk cId="1950030066" sldId="962"/>
            <ac:graphicFrameMk id="6" creationId="{D64949D0-B56A-80DA-4DDA-BA1D847B7F9B}"/>
          </ac:graphicFrameMkLst>
        </pc:graphicFrameChg>
      </pc:sldChg>
      <pc:sldChg chg="new del">
        <pc:chgData name="Eduard Eugenio Duarte Sepulveda" userId="d6757e78-5d77-4033-bc1e-7634d9cd1525" providerId="ADAL" clId="{5DF622DD-7543-4CD8-88CC-75EE5A4EC4CB}" dt="2023-06-04T05:33:00.578" v="5829" actId="47"/>
        <pc:sldMkLst>
          <pc:docMk/>
          <pc:sldMk cId="2604818703" sldId="962"/>
        </pc:sldMkLst>
      </pc:sldChg>
      <pc:sldChg chg="delSp add del mod">
        <pc:chgData name="Eduard Eugenio Duarte Sepulveda" userId="d6757e78-5d77-4033-bc1e-7634d9cd1525" providerId="ADAL" clId="{5DF622DD-7543-4CD8-88CC-75EE5A4EC4CB}" dt="2023-06-04T05:32:53.930" v="5827" actId="47"/>
        <pc:sldMkLst>
          <pc:docMk/>
          <pc:sldMk cId="3280078727" sldId="962"/>
        </pc:sldMkLst>
        <pc:spChg chg="del">
          <ac:chgData name="Eduard Eugenio Duarte Sepulveda" userId="d6757e78-5d77-4033-bc1e-7634d9cd1525" providerId="ADAL" clId="{5DF622DD-7543-4CD8-88CC-75EE5A4EC4CB}" dt="2023-06-04T05:32:44.012" v="5825" actId="478"/>
          <ac:spMkLst>
            <pc:docMk/>
            <pc:sldMk cId="3280078727" sldId="962"/>
            <ac:spMk id="3" creationId="{1ED91B86-61BF-9287-7CFB-469AC4058DEE}"/>
          </ac:spMkLst>
        </pc:spChg>
        <pc:spChg chg="del">
          <ac:chgData name="Eduard Eugenio Duarte Sepulveda" userId="d6757e78-5d77-4033-bc1e-7634d9cd1525" providerId="ADAL" clId="{5DF622DD-7543-4CD8-88CC-75EE5A4EC4CB}" dt="2023-06-04T05:32:44.012" v="5825" actId="478"/>
          <ac:spMkLst>
            <pc:docMk/>
            <pc:sldMk cId="3280078727" sldId="962"/>
            <ac:spMk id="5" creationId="{27386E01-4DEA-803B-0862-3514A234A87E}"/>
          </ac:spMkLst>
        </pc:spChg>
        <pc:spChg chg="del">
          <ac:chgData name="Eduard Eugenio Duarte Sepulveda" userId="d6757e78-5d77-4033-bc1e-7634d9cd1525" providerId="ADAL" clId="{5DF622DD-7543-4CD8-88CC-75EE5A4EC4CB}" dt="2023-06-04T05:32:44.012" v="5825" actId="478"/>
          <ac:spMkLst>
            <pc:docMk/>
            <pc:sldMk cId="3280078727" sldId="962"/>
            <ac:spMk id="6" creationId="{9747464F-C9D4-B502-47B3-999B901D0A3B}"/>
          </ac:spMkLst>
        </pc:spChg>
        <pc:spChg chg="del">
          <ac:chgData name="Eduard Eugenio Duarte Sepulveda" userId="d6757e78-5d77-4033-bc1e-7634d9cd1525" providerId="ADAL" clId="{5DF622DD-7543-4CD8-88CC-75EE5A4EC4CB}" dt="2023-06-04T05:32:44.012" v="5825" actId="478"/>
          <ac:spMkLst>
            <pc:docMk/>
            <pc:sldMk cId="3280078727" sldId="962"/>
            <ac:spMk id="8" creationId="{2E5BBC9B-98DD-96CE-3AA3-BF80DFB673B9}"/>
          </ac:spMkLst>
        </pc:spChg>
        <pc:spChg chg="del">
          <ac:chgData name="Eduard Eugenio Duarte Sepulveda" userId="d6757e78-5d77-4033-bc1e-7634d9cd1525" providerId="ADAL" clId="{5DF622DD-7543-4CD8-88CC-75EE5A4EC4CB}" dt="2023-06-04T05:32:44.012" v="5825" actId="478"/>
          <ac:spMkLst>
            <pc:docMk/>
            <pc:sldMk cId="3280078727" sldId="962"/>
            <ac:spMk id="9" creationId="{B11D5489-0F04-8F31-A8A2-16B1F3ACBEC4}"/>
          </ac:spMkLst>
        </pc:spChg>
        <pc:spChg chg="del">
          <ac:chgData name="Eduard Eugenio Duarte Sepulveda" userId="d6757e78-5d77-4033-bc1e-7634d9cd1525" providerId="ADAL" clId="{5DF622DD-7543-4CD8-88CC-75EE5A4EC4CB}" dt="2023-06-04T05:32:44.012" v="5825" actId="478"/>
          <ac:spMkLst>
            <pc:docMk/>
            <pc:sldMk cId="3280078727" sldId="962"/>
            <ac:spMk id="10" creationId="{A926E40E-99F2-F74A-996E-4F314C35A71C}"/>
          </ac:spMkLst>
        </pc:spChg>
        <pc:spChg chg="del">
          <ac:chgData name="Eduard Eugenio Duarte Sepulveda" userId="d6757e78-5d77-4033-bc1e-7634d9cd1525" providerId="ADAL" clId="{5DF622DD-7543-4CD8-88CC-75EE5A4EC4CB}" dt="2023-06-04T05:32:44.012" v="5825" actId="478"/>
          <ac:spMkLst>
            <pc:docMk/>
            <pc:sldMk cId="3280078727" sldId="962"/>
            <ac:spMk id="11" creationId="{A48BD72B-AA47-8F0F-4FEC-E2578CA493DD}"/>
          </ac:spMkLst>
        </pc:spChg>
        <pc:spChg chg="del">
          <ac:chgData name="Eduard Eugenio Duarte Sepulveda" userId="d6757e78-5d77-4033-bc1e-7634d9cd1525" providerId="ADAL" clId="{5DF622DD-7543-4CD8-88CC-75EE5A4EC4CB}" dt="2023-06-04T05:32:44.012" v="5825" actId="478"/>
          <ac:spMkLst>
            <pc:docMk/>
            <pc:sldMk cId="3280078727" sldId="962"/>
            <ac:spMk id="12" creationId="{00A3B34E-702F-F8EE-47C9-0E661CAC5A7B}"/>
          </ac:spMkLst>
        </pc:spChg>
        <pc:spChg chg="del">
          <ac:chgData name="Eduard Eugenio Duarte Sepulveda" userId="d6757e78-5d77-4033-bc1e-7634d9cd1525" providerId="ADAL" clId="{5DF622DD-7543-4CD8-88CC-75EE5A4EC4CB}" dt="2023-06-04T05:32:44.012" v="5825" actId="478"/>
          <ac:spMkLst>
            <pc:docMk/>
            <pc:sldMk cId="3280078727" sldId="962"/>
            <ac:spMk id="16" creationId="{6612052E-E0C4-B71A-A112-DF66B09E5CCF}"/>
          </ac:spMkLst>
        </pc:spChg>
        <pc:spChg chg="del">
          <ac:chgData name="Eduard Eugenio Duarte Sepulveda" userId="d6757e78-5d77-4033-bc1e-7634d9cd1525" providerId="ADAL" clId="{5DF622DD-7543-4CD8-88CC-75EE5A4EC4CB}" dt="2023-06-04T05:32:44.012" v="5825" actId="478"/>
          <ac:spMkLst>
            <pc:docMk/>
            <pc:sldMk cId="3280078727" sldId="962"/>
            <ac:spMk id="18" creationId="{9E958D35-7101-BB14-0F4B-B49DA4BCC99E}"/>
          </ac:spMkLst>
        </pc:spChg>
        <pc:spChg chg="del">
          <ac:chgData name="Eduard Eugenio Duarte Sepulveda" userId="d6757e78-5d77-4033-bc1e-7634d9cd1525" providerId="ADAL" clId="{5DF622DD-7543-4CD8-88CC-75EE5A4EC4CB}" dt="2023-06-04T05:32:47.436" v="5826" actId="478"/>
          <ac:spMkLst>
            <pc:docMk/>
            <pc:sldMk cId="3280078727" sldId="962"/>
            <ac:spMk id="19" creationId="{06372D50-09B4-FF7F-D1D1-7A21849A2CE1}"/>
          </ac:spMkLst>
        </pc:spChg>
        <pc:spChg chg="del">
          <ac:chgData name="Eduard Eugenio Duarte Sepulveda" userId="d6757e78-5d77-4033-bc1e-7634d9cd1525" providerId="ADAL" clId="{5DF622DD-7543-4CD8-88CC-75EE5A4EC4CB}" dt="2023-06-04T05:32:44.012" v="5825" actId="478"/>
          <ac:spMkLst>
            <pc:docMk/>
            <pc:sldMk cId="3280078727" sldId="962"/>
            <ac:spMk id="20" creationId="{FCA94246-6492-3761-7BD6-5BD9CFBC9D95}"/>
          </ac:spMkLst>
        </pc:spChg>
        <pc:spChg chg="del">
          <ac:chgData name="Eduard Eugenio Duarte Sepulveda" userId="d6757e78-5d77-4033-bc1e-7634d9cd1525" providerId="ADAL" clId="{5DF622DD-7543-4CD8-88CC-75EE5A4EC4CB}" dt="2023-06-04T05:32:47.436" v="5826" actId="478"/>
          <ac:spMkLst>
            <pc:docMk/>
            <pc:sldMk cId="3280078727" sldId="962"/>
            <ac:spMk id="22" creationId="{12AC3080-B6C5-AE96-D327-4AE7115E0BC7}"/>
          </ac:spMkLst>
        </pc:spChg>
        <pc:spChg chg="del">
          <ac:chgData name="Eduard Eugenio Duarte Sepulveda" userId="d6757e78-5d77-4033-bc1e-7634d9cd1525" providerId="ADAL" clId="{5DF622DD-7543-4CD8-88CC-75EE5A4EC4CB}" dt="2023-06-04T05:32:44.012" v="5825" actId="478"/>
          <ac:spMkLst>
            <pc:docMk/>
            <pc:sldMk cId="3280078727" sldId="962"/>
            <ac:spMk id="24" creationId="{2DD586DA-1B8B-EF34-35FD-73E40F4BD394}"/>
          </ac:spMkLst>
        </pc:spChg>
        <pc:graphicFrameChg chg="del">
          <ac:chgData name="Eduard Eugenio Duarte Sepulveda" userId="d6757e78-5d77-4033-bc1e-7634d9cd1525" providerId="ADAL" clId="{5DF622DD-7543-4CD8-88CC-75EE5A4EC4CB}" dt="2023-06-04T05:32:47.436" v="5826" actId="478"/>
          <ac:graphicFrameMkLst>
            <pc:docMk/>
            <pc:sldMk cId="3280078727" sldId="962"/>
            <ac:graphicFrameMk id="2" creationId="{C08D51F0-EAEE-45DE-94BC-1ED02C581ECC}"/>
          </ac:graphicFrameMkLst>
        </pc:graphicFrameChg>
        <pc:picChg chg="del">
          <ac:chgData name="Eduard Eugenio Duarte Sepulveda" userId="d6757e78-5d77-4033-bc1e-7634d9cd1525" providerId="ADAL" clId="{5DF622DD-7543-4CD8-88CC-75EE5A4EC4CB}" dt="2023-06-04T05:32:44.012" v="5825" actId="478"/>
          <ac:picMkLst>
            <pc:docMk/>
            <pc:sldMk cId="3280078727" sldId="962"/>
            <ac:picMk id="4" creationId="{AC3D5FD6-98B7-CAF2-9561-B1F4A7F13304}"/>
          </ac:picMkLst>
        </pc:picChg>
      </pc:sldChg>
      <pc:sldChg chg="delSp modSp add mod">
        <pc:chgData name="Eduard Eugenio Duarte Sepulveda" userId="d6757e78-5d77-4033-bc1e-7634d9cd1525" providerId="ADAL" clId="{5DF622DD-7543-4CD8-88CC-75EE5A4EC4CB}" dt="2023-06-04T05:46:59.153" v="6456" actId="1076"/>
        <pc:sldMkLst>
          <pc:docMk/>
          <pc:sldMk cId="1709197187" sldId="963"/>
        </pc:sldMkLst>
        <pc:spChg chg="mod">
          <ac:chgData name="Eduard Eugenio Duarte Sepulveda" userId="d6757e78-5d77-4033-bc1e-7634d9cd1525" providerId="ADAL" clId="{5DF622DD-7543-4CD8-88CC-75EE5A4EC4CB}" dt="2023-06-04T05:42:32.415" v="6147" actId="20577"/>
          <ac:spMkLst>
            <pc:docMk/>
            <pc:sldMk cId="1709197187" sldId="963"/>
            <ac:spMk id="2" creationId="{00000000-0000-0000-0000-000000000000}"/>
          </ac:spMkLst>
        </pc:spChg>
        <pc:spChg chg="mod">
          <ac:chgData name="Eduard Eugenio Duarte Sepulveda" userId="d6757e78-5d77-4033-bc1e-7634d9cd1525" providerId="ADAL" clId="{5DF622DD-7543-4CD8-88CC-75EE5A4EC4CB}" dt="2023-06-04T05:42:42.553" v="6157" actId="20577"/>
          <ac:spMkLst>
            <pc:docMk/>
            <pc:sldMk cId="1709197187" sldId="963"/>
            <ac:spMk id="15" creationId="{00000000-0000-0000-0000-000000000000}"/>
          </ac:spMkLst>
        </pc:spChg>
        <pc:graphicFrameChg chg="del mod">
          <ac:chgData name="Eduard Eugenio Duarte Sepulveda" userId="d6757e78-5d77-4033-bc1e-7634d9cd1525" providerId="ADAL" clId="{5DF622DD-7543-4CD8-88CC-75EE5A4EC4CB}" dt="2023-06-04T05:42:54.962" v="6160" actId="478"/>
          <ac:graphicFrameMkLst>
            <pc:docMk/>
            <pc:sldMk cId="1709197187" sldId="963"/>
            <ac:graphicFrameMk id="4" creationId="{14AEB8B9-5B21-1DD0-E47E-F3E4BDA60D60}"/>
          </ac:graphicFrameMkLst>
        </pc:graphicFrameChg>
        <pc:graphicFrameChg chg="mod">
          <ac:chgData name="Eduard Eugenio Duarte Sepulveda" userId="d6757e78-5d77-4033-bc1e-7634d9cd1525" providerId="ADAL" clId="{5DF622DD-7543-4CD8-88CC-75EE5A4EC4CB}" dt="2023-06-04T05:46:59.153" v="6456" actId="1076"/>
          <ac:graphicFrameMkLst>
            <pc:docMk/>
            <pc:sldMk cId="1709197187" sldId="963"/>
            <ac:graphicFrameMk id="6" creationId="{D64949D0-B56A-80DA-4DDA-BA1D847B7F9B}"/>
          </ac:graphicFrameMkLst>
        </pc:graphicFrame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oleObject" Target="https://uniandes.sharepoint.com/sites/GALEDigitalEnterprise/Documentos%20compartidos/General/Taller%203/02%20-%20BC-%20PrestaApp%20-Modelo%20de%20Negocios%203.xls"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https://uniandes.sharepoint.com/sites/GALEDigitalEnterprise/Documentos%20compartidos/General/Taller%2001/02%20-%20BC%20-CriptoCash-%20Modelo%20de%20Negocio%203.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title>
    <c:autoTitleDeleted val="0"/>
    <c:plotArea>
      <c:layout>
        <c:manualLayout>
          <c:layoutTarget val="inner"/>
          <c:xMode val="edge"/>
          <c:yMode val="edge"/>
          <c:x val="0.12940944881889763"/>
          <c:y val="0.13421868917103066"/>
          <c:w val="0.63966590772538978"/>
          <c:h val="0.83036657499152322"/>
        </c:manualLayout>
      </c:layout>
      <c:lineChart>
        <c:grouping val="stacked"/>
        <c:varyColors val="0"/>
        <c:ser>
          <c:idx val="0"/>
          <c:order val="0"/>
          <c:tx>
            <c:strRef>
              <c:f>'4.0AnalisisROI-Onpromise 5 años'!$C$17</c:f>
              <c:strCache>
                <c:ptCount val="1"/>
                <c:pt idx="0">
                  <c:v>NPV Cashflow Acumulado</c:v>
                </c:pt>
              </c:strCache>
            </c:strRef>
          </c:tx>
          <c:dLbls>
            <c:dLbl>
              <c:idx val="1"/>
              <c:layout>
                <c:manualLayout>
                  <c:x val="-0.10782849750115944"/>
                  <c:y val="3.685092127303170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119-44A3-BD21-41DB8522BC09}"/>
                </c:ext>
              </c:extLst>
            </c:dLbl>
            <c:spPr>
              <a:noFill/>
              <a:ln w="25400">
                <a:noFill/>
              </a:ln>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val>
            <c:numRef>
              <c:f>'4.0AnalisisROI-Onpromise 5 años'!$D$17:$I$17</c:f>
              <c:numCache>
                <c:formatCode>"$"#,##0;[Red]\-"$"#,##0</c:formatCode>
                <c:ptCount val="6"/>
                <c:pt idx="0">
                  <c:v>-259800</c:v>
                </c:pt>
                <c:pt idx="1">
                  <c:v>-1044436.3636363635</c:v>
                </c:pt>
                <c:pt idx="2">
                  <c:v>-725885.37014243007</c:v>
                </c:pt>
                <c:pt idx="3">
                  <c:v>298855.78224659106</c:v>
                </c:pt>
                <c:pt idx="4">
                  <c:v>2145475.9608052</c:v>
                </c:pt>
                <c:pt idx="5">
                  <c:v>4238824.9830541713</c:v>
                </c:pt>
              </c:numCache>
            </c:numRef>
          </c:val>
          <c:smooth val="0"/>
          <c:extLst>
            <c:ext xmlns:c16="http://schemas.microsoft.com/office/drawing/2014/chart" uri="{C3380CC4-5D6E-409C-BE32-E72D297353CC}">
              <c16:uniqueId val="{00000000-1119-44A3-BD21-41DB8522BC09}"/>
            </c:ext>
          </c:extLst>
        </c:ser>
        <c:dLbls>
          <c:showLegendKey val="0"/>
          <c:showVal val="0"/>
          <c:showCatName val="0"/>
          <c:showSerName val="0"/>
          <c:showPercent val="0"/>
          <c:showBubbleSize val="0"/>
        </c:dLbls>
        <c:marker val="1"/>
        <c:smooth val="0"/>
        <c:axId val="1472095008"/>
        <c:axId val="1"/>
      </c:lineChart>
      <c:catAx>
        <c:axId val="1472095008"/>
        <c:scaling>
          <c:orientation val="minMax"/>
        </c:scaling>
        <c:delete val="0"/>
        <c:axPos val="b"/>
        <c:numFmt formatCode="General" sourceLinked="1"/>
        <c:majorTickMark val="none"/>
        <c:minorTickMark val="none"/>
        <c:tickLblPos val="nextTo"/>
        <c:crossAx val="1"/>
        <c:crosses val="autoZero"/>
        <c:auto val="1"/>
        <c:lblAlgn val="ctr"/>
        <c:lblOffset val="100"/>
        <c:noMultiLvlLbl val="0"/>
      </c:catAx>
      <c:valAx>
        <c:axId val="1"/>
        <c:scaling>
          <c:orientation val="minMax"/>
        </c:scaling>
        <c:delete val="0"/>
        <c:axPos val="l"/>
        <c:majorGridlines/>
        <c:numFmt formatCode="&quot;$&quot;#,##0;[Red]\-&quot;$&quot;#,##0" sourceLinked="1"/>
        <c:majorTickMark val="none"/>
        <c:minorTickMark val="none"/>
        <c:tickLblPos val="nextTo"/>
        <c:crossAx val="1472095008"/>
        <c:crosses val="autoZero"/>
        <c:crossBetween val="between"/>
      </c:valAx>
    </c:plotArea>
    <c:legend>
      <c:legendPos val="r"/>
      <c:layout>
        <c:manualLayout>
          <c:xMode val="edge"/>
          <c:yMode val="edge"/>
          <c:x val="0.68954759965349166"/>
          <c:y val="0.52216805813846123"/>
          <c:w val="0.2948520228074939"/>
          <c:h val="5.911341484324506E-2"/>
        </c:manualLayout>
      </c:layout>
      <c:overlay val="0"/>
    </c:legend>
    <c:plotVisOnly val="1"/>
    <c:dispBlanksAs val="zero"/>
    <c:showDLblsOverMax val="0"/>
  </c:chart>
  <c:spPr>
    <a:ln>
      <a:solidFill>
        <a:schemeClr val="accent1"/>
      </a:solidFill>
    </a:ln>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a:lstStyle/>
          <a:p>
            <a:pPr>
              <a:defRPr/>
            </a:pPr>
            <a:r>
              <a:rPr lang="es-CO"/>
              <a:t>NPV </a:t>
            </a:r>
            <a:r>
              <a:rPr lang="es-CO" err="1"/>
              <a:t>CashFlow</a:t>
            </a:r>
            <a:r>
              <a:rPr lang="es-CO"/>
              <a:t> Acumulado</a:t>
            </a:r>
          </a:p>
        </c:rich>
      </c:tx>
      <c:overlay val="0"/>
    </c:title>
    <c:autoTitleDeleted val="0"/>
    <c:plotArea>
      <c:layout/>
      <c:lineChart>
        <c:grouping val="stacked"/>
        <c:varyColors val="0"/>
        <c:ser>
          <c:idx val="0"/>
          <c:order val="0"/>
          <c:dLbls>
            <c:dLbl>
              <c:idx val="0"/>
              <c:layout>
                <c:manualLayout>
                  <c:x val="-4.9330516271690217E-2"/>
                  <c:y val="7.13012477718360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7EF-43C7-B7D1-E4F29948D083}"/>
                </c:ext>
              </c:extLst>
            </c:dLbl>
            <c:dLbl>
              <c:idx val="1"/>
              <c:layout>
                <c:manualLayout>
                  <c:x val="1.6443505423896738E-2"/>
                  <c:y val="4.278074866310160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07EF-43C7-B7D1-E4F29948D083}"/>
                </c:ext>
              </c:extLst>
            </c:dLbl>
            <c:spPr>
              <a:noFill/>
              <a:ln>
                <a:noFill/>
              </a:ln>
              <a:effectLst/>
            </c:spPr>
            <c:txPr>
              <a:bodyPr wrap="square" lIns="38100" tIns="19050" rIns="38100" bIns="19050" anchor="ctr">
                <a:spAutoFit/>
              </a:bodyPr>
              <a:lstStyle/>
              <a:p>
                <a:pPr>
                  <a:defRPr sz="800"/>
                </a:pPr>
                <a:endParaRPr lang="es-E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'[02 - BC -CriptoCash- Modelo de Negocio 3.xlsx]3.AnalisisROI-Onpromise 5 años'!$D$13:$I$13</c:f>
              <c:strCache>
                <c:ptCount val="6"/>
                <c:pt idx="0">
                  <c:v>Año 0</c:v>
                </c:pt>
                <c:pt idx="1">
                  <c:v>Año 1</c:v>
                </c:pt>
                <c:pt idx="2">
                  <c:v>Año 2</c:v>
                </c:pt>
                <c:pt idx="3">
                  <c:v>Año 3</c:v>
                </c:pt>
                <c:pt idx="4">
                  <c:v>Año 4</c:v>
                </c:pt>
                <c:pt idx="5">
                  <c:v>Año 5</c:v>
                </c:pt>
              </c:strCache>
            </c:strRef>
          </c:cat>
          <c:val>
            <c:numRef>
              <c:f>'[02 - BC -CriptoCash- Modelo de Negocio 3.xlsx]3.AnalisisROI-Onpromise 5 años'!$D$15:$I$15</c:f>
              <c:numCache>
                <c:formatCode>"$"#,##0;[Red]\-"$"#,##0</c:formatCode>
                <c:ptCount val="6"/>
                <c:pt idx="0">
                  <c:v>-246900</c:v>
                </c:pt>
                <c:pt idx="1">
                  <c:v>-297354.54545454547</c:v>
                </c:pt>
                <c:pt idx="2">
                  <c:v>539816.52892561979</c:v>
                </c:pt>
                <c:pt idx="3">
                  <c:v>2666698.5800150251</c:v>
                </c:pt>
                <c:pt idx="4">
                  <c:v>4545977.0523188291</c:v>
                </c:pt>
                <c:pt idx="5">
                  <c:v>6200012.5943328487</c:v>
                </c:pt>
              </c:numCache>
            </c:numRef>
          </c:val>
          <c:smooth val="0"/>
          <c:extLst>
            <c:ext xmlns:c16="http://schemas.microsoft.com/office/drawing/2014/chart" uri="{C3380CC4-5D6E-409C-BE32-E72D297353CC}">
              <c16:uniqueId val="{00000000-07EF-43C7-B7D1-E4F29948D083}"/>
            </c:ext>
          </c:extLst>
        </c:ser>
        <c:dLbls>
          <c:showLegendKey val="0"/>
          <c:showVal val="0"/>
          <c:showCatName val="0"/>
          <c:showSerName val="0"/>
          <c:showPercent val="0"/>
          <c:showBubbleSize val="0"/>
        </c:dLbls>
        <c:marker val="1"/>
        <c:smooth val="0"/>
        <c:axId val="272679455"/>
        <c:axId val="1"/>
      </c:lineChart>
      <c:catAx>
        <c:axId val="272679455"/>
        <c:scaling>
          <c:orientation val="minMax"/>
        </c:scaling>
        <c:delete val="0"/>
        <c:axPos val="b"/>
        <c:numFmt formatCode="General" sourceLinked="1"/>
        <c:majorTickMark val="none"/>
        <c:minorTickMark val="none"/>
        <c:tickLblPos val="nextTo"/>
        <c:txPr>
          <a:bodyPr rot="0" vert="horz"/>
          <a:lstStyle/>
          <a:p>
            <a:pPr>
              <a:defRPr sz="800" b="0" i="0" u="none" strike="noStrike" baseline="0">
                <a:solidFill>
                  <a:srgbClr val="000000"/>
                </a:solidFill>
                <a:latin typeface="Calibri"/>
                <a:ea typeface="Calibri"/>
                <a:cs typeface="Calibri"/>
              </a:defRPr>
            </a:pPr>
            <a:endParaRPr lang="es-ES"/>
          </a:p>
        </c:txPr>
        <c:crossAx val="1"/>
        <c:crosses val="autoZero"/>
        <c:auto val="1"/>
        <c:lblAlgn val="ctr"/>
        <c:lblOffset val="100"/>
        <c:noMultiLvlLbl val="0"/>
      </c:catAx>
      <c:valAx>
        <c:axId val="1"/>
        <c:scaling>
          <c:orientation val="minMax"/>
        </c:scaling>
        <c:delete val="0"/>
        <c:axPos val="l"/>
        <c:majorGridlines/>
        <c:numFmt formatCode="&quot;$&quot;#,##0;[Red]\-&quot;$&quot;#,##0" sourceLinked="1"/>
        <c:majorTickMark val="none"/>
        <c:minorTickMark val="none"/>
        <c:tickLblPos val="nextTo"/>
        <c:txPr>
          <a:bodyPr rot="0" vert="horz"/>
          <a:lstStyle/>
          <a:p>
            <a:pPr>
              <a:defRPr sz="800" b="0" i="0" u="none" strike="noStrike" baseline="0">
                <a:solidFill>
                  <a:srgbClr val="000000"/>
                </a:solidFill>
                <a:latin typeface="Calibri"/>
                <a:ea typeface="Calibri"/>
                <a:cs typeface="Calibri"/>
              </a:defRPr>
            </a:pPr>
            <a:endParaRPr lang="es-ES"/>
          </a:p>
        </c:txPr>
        <c:crossAx val="272679455"/>
        <c:crosses val="autoZero"/>
        <c:crossBetween val="between"/>
      </c:valAx>
    </c:plotArea>
    <c:legend>
      <c:legendPos val="r"/>
      <c:layout>
        <c:manualLayout>
          <c:xMode val="edge"/>
          <c:yMode val="edge"/>
          <c:x val="0.69298253135152843"/>
          <c:y val="0.52853490087308452"/>
          <c:w val="0.28763022754870798"/>
          <c:h val="5.5134935702587949E-2"/>
        </c:manualLayout>
      </c:layout>
      <c:overlay val="0"/>
      <c:txPr>
        <a:bodyPr/>
        <a:lstStyle/>
        <a:p>
          <a:pPr>
            <a:defRPr sz="920" b="0" i="0" u="none" strike="noStrike" baseline="0">
              <a:solidFill>
                <a:srgbClr val="000000"/>
              </a:solidFill>
              <a:latin typeface="Calibri"/>
              <a:ea typeface="Calibri"/>
              <a:cs typeface="Calibri"/>
            </a:defRPr>
          </a:pPr>
          <a:endParaRPr lang="es-ES"/>
        </a:p>
      </c:txPr>
    </c:legend>
    <c:plotVisOnly val="1"/>
    <c:dispBlanksAs val="zero"/>
    <c:showDLblsOverMax val="0"/>
  </c:chart>
  <c:spPr>
    <a:ln>
      <a:solidFill>
        <a:schemeClr val="accent1"/>
      </a:solidFill>
    </a:ln>
  </c:spPr>
  <c:txPr>
    <a:bodyPr/>
    <a:lstStyle/>
    <a:p>
      <a:pPr>
        <a:defRPr sz="1000" b="0" i="0" u="none" strike="noStrike" baseline="0">
          <a:solidFill>
            <a:srgbClr val="000000"/>
          </a:solidFill>
          <a:latin typeface="Calibri"/>
          <a:ea typeface="Calibri"/>
          <a:cs typeface="Calibri"/>
        </a:defRPr>
      </a:pPr>
      <a:endParaRPr lang="es-ES"/>
    </a:p>
  </c:txPr>
  <c:externalData r:id="rId1">
    <c:autoUpdate val="0"/>
  </c:externalData>
</c:chartSpace>
</file>

<file path=ppt/diagrams/_rels/data1.xml.rels><?xml version="1.0" encoding="UTF-8" standalone="yes"?>
<Relationships xmlns="http://schemas.openxmlformats.org/package/2006/relationships"><Relationship Id="rId1" Type="http://schemas.openxmlformats.org/officeDocument/2006/relationships/hyperlink" Target="https://co.linkedin.com/in/kaled-garrido-fiallo-540b5019" TargetMode="External"/></Relationships>
</file>

<file path=ppt/diagrams/_rels/data11.xml.rels><?xml version="1.0" encoding="UTF-8" standalone="yes"?>
<Relationships xmlns="http://schemas.openxmlformats.org/package/2006/relationships"><Relationship Id="rId2" Type="http://schemas.openxmlformats.org/officeDocument/2006/relationships/image" Target="../media/image48.svg"/><Relationship Id="rId1" Type="http://schemas.openxmlformats.org/officeDocument/2006/relationships/image" Target="../media/image47.png"/></Relationships>
</file>

<file path=ppt/diagrams/_rels/data12.xml.rels><?xml version="1.0" encoding="UTF-8" standalone="yes"?>
<Relationships xmlns="http://schemas.openxmlformats.org/package/2006/relationships"><Relationship Id="rId2" Type="http://schemas.openxmlformats.org/officeDocument/2006/relationships/image" Target="../media/image50.svg"/><Relationship Id="rId1" Type="http://schemas.openxmlformats.org/officeDocument/2006/relationships/image" Target="../media/image49.png"/></Relationships>
</file>

<file path=ppt/diagrams/_rels/drawing1.xml.rels><?xml version="1.0" encoding="UTF-8" standalone="yes"?>
<Relationships xmlns="http://schemas.openxmlformats.org/package/2006/relationships"><Relationship Id="rId1" Type="http://schemas.openxmlformats.org/officeDocument/2006/relationships/hyperlink" Target="https://co.linkedin.com/in/kaled-garrido-fiallo-540b5019" TargetMode="External"/></Relationships>
</file>

<file path=ppt/diagrams/_rels/drawing11.xml.rels><?xml version="1.0" encoding="UTF-8" standalone="yes"?>
<Relationships xmlns="http://schemas.openxmlformats.org/package/2006/relationships"><Relationship Id="rId2" Type="http://schemas.openxmlformats.org/officeDocument/2006/relationships/image" Target="../media/image48.svg"/><Relationship Id="rId1" Type="http://schemas.openxmlformats.org/officeDocument/2006/relationships/image" Target="../media/image47.png"/></Relationships>
</file>

<file path=ppt/diagrams/_rels/drawing12.xml.rels><?xml version="1.0" encoding="UTF-8" standalone="yes"?>
<Relationships xmlns="http://schemas.openxmlformats.org/package/2006/relationships"><Relationship Id="rId2" Type="http://schemas.openxmlformats.org/officeDocument/2006/relationships/image" Target="../media/image50.svg"/><Relationship Id="rId1" Type="http://schemas.openxmlformats.org/officeDocument/2006/relationships/image" Target="../media/image4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980B62-74D7-495A-BF7E-38946459D100}" type="doc">
      <dgm:prSet loTypeId="urn:microsoft.com/office/officeart/2005/8/layout/bProcess4" loCatId="process" qsTypeId="urn:microsoft.com/office/officeart/2005/8/quickstyle/simple5" qsCatId="simple" csTypeId="urn:microsoft.com/office/officeart/2005/8/colors/accent1_2" csCatId="accent1" phldr="1"/>
      <dgm:spPr/>
      <dgm:t>
        <a:bodyPr/>
        <a:lstStyle/>
        <a:p>
          <a:endParaRPr lang="es-ES"/>
        </a:p>
      </dgm:t>
    </dgm:pt>
    <dgm:pt modelId="{06ED8E9B-A5D3-4C4C-A530-4549473C6B65}">
      <dgm:prSet phldrT="[Texto]"/>
      <dgm:spPr>
        <a:solidFill>
          <a:schemeClr val="tx1">
            <a:lumMod val="90000"/>
            <a:lumOff val="10000"/>
          </a:schemeClr>
        </a:solidFill>
        <a:ln>
          <a:noFill/>
        </a:ln>
      </dgm:spPr>
      <dgm:t>
        <a:bodyPr/>
        <a:lstStyle/>
        <a:p>
          <a:r>
            <a:rPr lang="es-ES" baseline="0" dirty="0">
              <a:solidFill>
                <a:schemeClr val="bg1"/>
              </a:solidFill>
            </a:rPr>
            <a:t>Flavio - Especialista en gerencia de proyectos de la Sergio Arboleda</a:t>
          </a:r>
        </a:p>
      </dgm:t>
    </dgm:pt>
    <dgm:pt modelId="{38C19E43-B178-4182-9154-791E8E329B44}" type="parTrans" cxnId="{5774D4B5-3EB9-46A3-A358-78F9D64AB8DD}">
      <dgm:prSet/>
      <dgm:spPr/>
      <dgm:t>
        <a:bodyPr/>
        <a:lstStyle/>
        <a:p>
          <a:endParaRPr lang="es-ES"/>
        </a:p>
      </dgm:t>
    </dgm:pt>
    <dgm:pt modelId="{8398E5A7-7BB1-4005-810D-235AE9353ACA}" type="sibTrans" cxnId="{5774D4B5-3EB9-46A3-A358-78F9D64AB8DD}">
      <dgm:prSet/>
      <dgm:spPr>
        <a:solidFill>
          <a:schemeClr val="tx1">
            <a:lumMod val="75000"/>
            <a:lumOff val="25000"/>
          </a:schemeClr>
        </a:solidFill>
        <a:ln>
          <a:noFill/>
        </a:ln>
      </dgm:spPr>
      <dgm:t>
        <a:bodyPr/>
        <a:lstStyle/>
        <a:p>
          <a:endParaRPr lang="es-ES" baseline="0">
            <a:solidFill>
              <a:schemeClr val="tx1"/>
            </a:solidFill>
          </a:endParaRPr>
        </a:p>
      </dgm:t>
    </dgm:pt>
    <dgm:pt modelId="{A7D35788-46FF-4124-8077-7F2DCB745B35}">
      <dgm:prSet phldrT="[Texto]"/>
      <dgm:spPr>
        <a:solidFill>
          <a:schemeClr val="tx1">
            <a:lumMod val="90000"/>
            <a:lumOff val="10000"/>
          </a:schemeClr>
        </a:solidFill>
        <a:ln>
          <a:noFill/>
        </a:ln>
      </dgm:spPr>
      <dgm:t>
        <a:bodyPr/>
        <a:lstStyle/>
        <a:p>
          <a:r>
            <a:rPr lang="es-ES" baseline="0" dirty="0">
              <a:solidFill>
                <a:schemeClr val="bg1"/>
              </a:solidFill>
            </a:rPr>
            <a:t>Gabriel – Doble titulación Uniandes Sistemas, física tesis en Machine </a:t>
          </a:r>
          <a:r>
            <a:rPr lang="es-ES" baseline="0" dirty="0" err="1">
              <a:solidFill>
                <a:schemeClr val="bg1"/>
              </a:solidFill>
            </a:rPr>
            <a:t>Learning</a:t>
          </a:r>
          <a:endParaRPr lang="es-ES" baseline="0" dirty="0">
            <a:solidFill>
              <a:schemeClr val="bg1"/>
            </a:solidFill>
          </a:endParaRPr>
        </a:p>
      </dgm:t>
    </dgm:pt>
    <dgm:pt modelId="{A1AC521E-E6B8-4E13-8220-5CD79B0CBE95}" type="parTrans" cxnId="{0969BBB0-BEC4-40CD-B8DB-9AB6BEE0CC74}">
      <dgm:prSet/>
      <dgm:spPr/>
      <dgm:t>
        <a:bodyPr/>
        <a:lstStyle/>
        <a:p>
          <a:endParaRPr lang="es-ES"/>
        </a:p>
      </dgm:t>
    </dgm:pt>
    <dgm:pt modelId="{0DFB5367-C44C-4692-BA5E-B215124473E3}" type="sibTrans" cxnId="{0969BBB0-BEC4-40CD-B8DB-9AB6BEE0CC74}">
      <dgm:prSet/>
      <dgm:spPr>
        <a:solidFill>
          <a:schemeClr val="tx1">
            <a:lumMod val="75000"/>
            <a:lumOff val="25000"/>
          </a:schemeClr>
        </a:solidFill>
        <a:ln>
          <a:noFill/>
        </a:ln>
      </dgm:spPr>
      <dgm:t>
        <a:bodyPr/>
        <a:lstStyle/>
        <a:p>
          <a:endParaRPr lang="es-ES" baseline="0">
            <a:solidFill>
              <a:schemeClr val="tx1"/>
            </a:solidFill>
          </a:endParaRPr>
        </a:p>
      </dgm:t>
    </dgm:pt>
    <dgm:pt modelId="{46B62974-C825-4A21-873F-1DF0A7E23A82}">
      <dgm:prSet phldrT="[Texto]"/>
      <dgm:spPr>
        <a:solidFill>
          <a:schemeClr val="tx1">
            <a:lumMod val="90000"/>
            <a:lumOff val="10000"/>
          </a:schemeClr>
        </a:solidFill>
        <a:ln>
          <a:noFill/>
        </a:ln>
      </dgm:spPr>
      <dgm:t>
        <a:bodyPr/>
        <a:lstStyle/>
        <a:p>
          <a:r>
            <a:rPr lang="es-ES" baseline="0" dirty="0">
              <a:solidFill>
                <a:schemeClr val="bg1"/>
              </a:solidFill>
            </a:rPr>
            <a:t>Alejandro – Experto en </a:t>
          </a:r>
          <a:r>
            <a:rPr lang="es-ES" baseline="0" dirty="0" err="1">
              <a:solidFill>
                <a:schemeClr val="bg1"/>
              </a:solidFill>
            </a:rPr>
            <a:t>CriptoActivos</a:t>
          </a:r>
          <a:r>
            <a:rPr lang="es-ES" baseline="0" dirty="0">
              <a:solidFill>
                <a:schemeClr val="bg1"/>
              </a:solidFill>
            </a:rPr>
            <a:t> y Análisis Mercados financieros</a:t>
          </a:r>
        </a:p>
      </dgm:t>
    </dgm:pt>
    <dgm:pt modelId="{A346E1C4-A9EE-48B9-8A2F-7BDCDC6583F6}" type="parTrans" cxnId="{CF16D978-57D9-48B7-9C74-9383077F0456}">
      <dgm:prSet/>
      <dgm:spPr/>
      <dgm:t>
        <a:bodyPr/>
        <a:lstStyle/>
        <a:p>
          <a:endParaRPr lang="es-ES"/>
        </a:p>
      </dgm:t>
    </dgm:pt>
    <dgm:pt modelId="{23CD8A83-E5C2-4154-817A-2AF30D01818C}" type="sibTrans" cxnId="{CF16D978-57D9-48B7-9C74-9383077F0456}">
      <dgm:prSet/>
      <dgm:spPr>
        <a:solidFill>
          <a:schemeClr val="tx1">
            <a:lumMod val="75000"/>
            <a:lumOff val="25000"/>
          </a:schemeClr>
        </a:solidFill>
        <a:ln>
          <a:noFill/>
        </a:ln>
      </dgm:spPr>
      <dgm:t>
        <a:bodyPr/>
        <a:lstStyle/>
        <a:p>
          <a:endParaRPr lang="es-ES" baseline="0">
            <a:solidFill>
              <a:schemeClr val="tx1"/>
            </a:solidFill>
          </a:endParaRPr>
        </a:p>
      </dgm:t>
    </dgm:pt>
    <dgm:pt modelId="{EA2B96F4-FA26-4E4E-95FC-8F7A3507D8AD}">
      <dgm:prSet phldrT="[Texto]"/>
      <dgm:spPr>
        <a:solidFill>
          <a:schemeClr val="tx1">
            <a:lumMod val="90000"/>
            <a:lumOff val="10000"/>
          </a:schemeClr>
        </a:solidFill>
        <a:ln>
          <a:noFill/>
        </a:ln>
      </dgm:spPr>
      <dgm:t>
        <a:bodyPr/>
        <a:lstStyle/>
        <a:p>
          <a:r>
            <a:rPr lang="es-ES" baseline="0" dirty="0" err="1">
              <a:solidFill>
                <a:schemeClr val="bg1"/>
              </a:solidFill>
            </a:rPr>
            <a:t>Kaled</a:t>
          </a:r>
          <a:r>
            <a:rPr lang="es-ES" baseline="0" dirty="0">
              <a:solidFill>
                <a:schemeClr val="bg1"/>
              </a:solidFill>
            </a:rPr>
            <a:t> - </a:t>
          </a:r>
          <a:r>
            <a:rPr lang="es-ES" b="0" i="0" dirty="0" err="1">
              <a:hlinkClick xmlns:r="http://schemas.openxmlformats.org/officeDocument/2006/relationships" r:id="rId1"/>
            </a:rPr>
            <a:t>Engineering</a:t>
          </a:r>
          <a:r>
            <a:rPr lang="es-ES" b="0" i="0" dirty="0">
              <a:hlinkClick xmlns:r="http://schemas.openxmlformats.org/officeDocument/2006/relationships" r:id="rId1"/>
            </a:rPr>
            <a:t> Manager - </a:t>
          </a:r>
          <a:r>
            <a:rPr lang="es-ES" b="0" i="0" dirty="0" err="1">
              <a:hlinkClick xmlns:r="http://schemas.openxmlformats.org/officeDocument/2006/relationships" r:id="rId1"/>
            </a:rPr>
            <a:t>Truora</a:t>
          </a:r>
          <a:r>
            <a:rPr lang="es-ES" b="0" i="0" dirty="0">
              <a:hlinkClick xmlns:r="http://schemas.openxmlformats.org/officeDocument/2006/relationships" r:id="rId1"/>
            </a:rPr>
            <a:t> Inc.</a:t>
          </a:r>
          <a:r>
            <a:rPr lang="es-ES" b="0" i="0" dirty="0"/>
            <a:t> Pilar y referente de la industria</a:t>
          </a:r>
          <a:endParaRPr lang="es-ES" baseline="0" dirty="0">
            <a:solidFill>
              <a:schemeClr val="bg1"/>
            </a:solidFill>
          </a:endParaRPr>
        </a:p>
      </dgm:t>
    </dgm:pt>
    <dgm:pt modelId="{3C44C9D7-0B0E-46AD-ADDC-D6CB3742A3A1}" type="parTrans" cxnId="{8396C4FB-64C0-4BBD-BFA2-15EA4B658A47}">
      <dgm:prSet/>
      <dgm:spPr/>
      <dgm:t>
        <a:bodyPr/>
        <a:lstStyle/>
        <a:p>
          <a:endParaRPr lang="es-ES"/>
        </a:p>
      </dgm:t>
    </dgm:pt>
    <dgm:pt modelId="{56988915-82DE-413C-8C3B-EF49248AB6C9}" type="sibTrans" cxnId="{8396C4FB-64C0-4BBD-BFA2-15EA4B658A47}">
      <dgm:prSet/>
      <dgm:spPr/>
      <dgm:t>
        <a:bodyPr/>
        <a:lstStyle/>
        <a:p>
          <a:endParaRPr lang="es-ES"/>
        </a:p>
      </dgm:t>
    </dgm:pt>
    <dgm:pt modelId="{10801E3F-B765-428D-AB45-A933D30140FA}" type="pres">
      <dgm:prSet presAssocID="{2C980B62-74D7-495A-BF7E-38946459D100}" presName="Name0" presStyleCnt="0">
        <dgm:presLayoutVars>
          <dgm:dir/>
          <dgm:resizeHandles/>
        </dgm:presLayoutVars>
      </dgm:prSet>
      <dgm:spPr/>
    </dgm:pt>
    <dgm:pt modelId="{40772A23-E954-401A-9F0F-0AC886F547FB}" type="pres">
      <dgm:prSet presAssocID="{06ED8E9B-A5D3-4C4C-A530-4549473C6B65}" presName="compNode" presStyleCnt="0"/>
      <dgm:spPr/>
    </dgm:pt>
    <dgm:pt modelId="{FFC6E6CB-A94C-4F9D-89A4-3345FC1F5AFF}" type="pres">
      <dgm:prSet presAssocID="{06ED8E9B-A5D3-4C4C-A530-4549473C6B65}" presName="dummyConnPt" presStyleCnt="0"/>
      <dgm:spPr/>
    </dgm:pt>
    <dgm:pt modelId="{FCF54886-5465-47A5-AD94-B09F7A762FEA}" type="pres">
      <dgm:prSet presAssocID="{06ED8E9B-A5D3-4C4C-A530-4549473C6B65}" presName="node" presStyleLbl="node1" presStyleIdx="0" presStyleCnt="4" custLinFactNeighborX="2752" custLinFactNeighborY="251">
        <dgm:presLayoutVars>
          <dgm:bulletEnabled val="1"/>
        </dgm:presLayoutVars>
      </dgm:prSet>
      <dgm:spPr/>
    </dgm:pt>
    <dgm:pt modelId="{ECB9293B-85A1-4B1B-B52F-F7301FD619E1}" type="pres">
      <dgm:prSet presAssocID="{8398E5A7-7BB1-4005-810D-235AE9353ACA}" presName="sibTrans" presStyleLbl="bgSibTrans2D1" presStyleIdx="0" presStyleCnt="3"/>
      <dgm:spPr/>
    </dgm:pt>
    <dgm:pt modelId="{5EBA5EAB-D0C2-447C-B4A3-C7EE1F0132C2}" type="pres">
      <dgm:prSet presAssocID="{A7D35788-46FF-4124-8077-7F2DCB745B35}" presName="compNode" presStyleCnt="0"/>
      <dgm:spPr/>
    </dgm:pt>
    <dgm:pt modelId="{3E01E906-A48B-4BAB-92AD-E32C807912F9}" type="pres">
      <dgm:prSet presAssocID="{A7D35788-46FF-4124-8077-7F2DCB745B35}" presName="dummyConnPt" presStyleCnt="0"/>
      <dgm:spPr/>
    </dgm:pt>
    <dgm:pt modelId="{C07D4CCC-B709-41B3-A43E-42C02DFBCC5B}" type="pres">
      <dgm:prSet presAssocID="{A7D35788-46FF-4124-8077-7F2DCB745B35}" presName="node" presStyleLbl="node1" presStyleIdx="1" presStyleCnt="4" custLinFactNeighborX="-129" custLinFactNeighborY="-1529">
        <dgm:presLayoutVars>
          <dgm:bulletEnabled val="1"/>
        </dgm:presLayoutVars>
      </dgm:prSet>
      <dgm:spPr/>
    </dgm:pt>
    <dgm:pt modelId="{A85B2418-147D-4537-BAAF-2F5788C86919}" type="pres">
      <dgm:prSet presAssocID="{0DFB5367-C44C-4692-BA5E-B215124473E3}" presName="sibTrans" presStyleLbl="bgSibTrans2D1" presStyleIdx="1" presStyleCnt="3"/>
      <dgm:spPr/>
    </dgm:pt>
    <dgm:pt modelId="{CEE978C8-7A1A-4588-BC5A-67774D946601}" type="pres">
      <dgm:prSet presAssocID="{46B62974-C825-4A21-873F-1DF0A7E23A82}" presName="compNode" presStyleCnt="0"/>
      <dgm:spPr/>
    </dgm:pt>
    <dgm:pt modelId="{56F15F3E-A8FE-4018-BC8A-3F697CB257DF}" type="pres">
      <dgm:prSet presAssocID="{46B62974-C825-4A21-873F-1DF0A7E23A82}" presName="dummyConnPt" presStyleCnt="0"/>
      <dgm:spPr/>
    </dgm:pt>
    <dgm:pt modelId="{ACA97ACA-02A4-4DFB-A887-C16EE4C67724}" type="pres">
      <dgm:prSet presAssocID="{46B62974-C825-4A21-873F-1DF0A7E23A82}" presName="node" presStyleLbl="node1" presStyleIdx="2" presStyleCnt="4">
        <dgm:presLayoutVars>
          <dgm:bulletEnabled val="1"/>
        </dgm:presLayoutVars>
      </dgm:prSet>
      <dgm:spPr/>
    </dgm:pt>
    <dgm:pt modelId="{0FE63944-966C-4784-B1C8-F9188018C32F}" type="pres">
      <dgm:prSet presAssocID="{23CD8A83-E5C2-4154-817A-2AF30D01818C}" presName="sibTrans" presStyleLbl="bgSibTrans2D1" presStyleIdx="2" presStyleCnt="3"/>
      <dgm:spPr/>
    </dgm:pt>
    <dgm:pt modelId="{91F61CCF-F855-4A00-860B-CC39A4A83F0A}" type="pres">
      <dgm:prSet presAssocID="{EA2B96F4-FA26-4E4E-95FC-8F7A3507D8AD}" presName="compNode" presStyleCnt="0"/>
      <dgm:spPr/>
    </dgm:pt>
    <dgm:pt modelId="{7073C71D-1DD0-4F8E-92F8-E471C0BFC8A2}" type="pres">
      <dgm:prSet presAssocID="{EA2B96F4-FA26-4E4E-95FC-8F7A3507D8AD}" presName="dummyConnPt" presStyleCnt="0"/>
      <dgm:spPr/>
    </dgm:pt>
    <dgm:pt modelId="{A8FBA9A5-AB04-405D-8EE6-8DB17876783E}" type="pres">
      <dgm:prSet presAssocID="{EA2B96F4-FA26-4E4E-95FC-8F7A3507D8AD}" presName="node" presStyleLbl="node1" presStyleIdx="3" presStyleCnt="4" custLinFactNeighborX="62" custLinFactNeighborY="-488">
        <dgm:presLayoutVars>
          <dgm:bulletEnabled val="1"/>
        </dgm:presLayoutVars>
      </dgm:prSet>
      <dgm:spPr/>
    </dgm:pt>
  </dgm:ptLst>
  <dgm:cxnLst>
    <dgm:cxn modelId="{9CF0FD07-3307-4691-8668-AEA301F03345}" type="presOf" srcId="{06ED8E9B-A5D3-4C4C-A530-4549473C6B65}" destId="{FCF54886-5465-47A5-AD94-B09F7A762FEA}" srcOrd="0" destOrd="0" presId="urn:microsoft.com/office/officeart/2005/8/layout/bProcess4"/>
    <dgm:cxn modelId="{EE33AD2C-F9EB-4D57-8ABB-FDAD22FDA57D}" type="presOf" srcId="{8398E5A7-7BB1-4005-810D-235AE9353ACA}" destId="{ECB9293B-85A1-4B1B-B52F-F7301FD619E1}" srcOrd="0" destOrd="0" presId="urn:microsoft.com/office/officeart/2005/8/layout/bProcess4"/>
    <dgm:cxn modelId="{12A61A64-B969-44EE-9A66-19FE194FDEC6}" type="presOf" srcId="{A7D35788-46FF-4124-8077-7F2DCB745B35}" destId="{C07D4CCC-B709-41B3-A43E-42C02DFBCC5B}" srcOrd="0" destOrd="0" presId="urn:microsoft.com/office/officeart/2005/8/layout/bProcess4"/>
    <dgm:cxn modelId="{E86D4F50-35DC-4363-8FA8-3A73D870F9E5}" type="presOf" srcId="{0DFB5367-C44C-4692-BA5E-B215124473E3}" destId="{A85B2418-147D-4537-BAAF-2F5788C86919}" srcOrd="0" destOrd="0" presId="urn:microsoft.com/office/officeart/2005/8/layout/bProcess4"/>
    <dgm:cxn modelId="{CF16D978-57D9-48B7-9C74-9383077F0456}" srcId="{2C980B62-74D7-495A-BF7E-38946459D100}" destId="{46B62974-C825-4A21-873F-1DF0A7E23A82}" srcOrd="2" destOrd="0" parTransId="{A346E1C4-A9EE-48B9-8A2F-7BDCDC6583F6}" sibTransId="{23CD8A83-E5C2-4154-817A-2AF30D01818C}"/>
    <dgm:cxn modelId="{4E438894-DA44-4C0B-AC33-318907EA1F75}" type="presOf" srcId="{EA2B96F4-FA26-4E4E-95FC-8F7A3507D8AD}" destId="{A8FBA9A5-AB04-405D-8EE6-8DB17876783E}" srcOrd="0" destOrd="0" presId="urn:microsoft.com/office/officeart/2005/8/layout/bProcess4"/>
    <dgm:cxn modelId="{BD531D97-E866-48AF-8D32-3FF0DE732747}" type="presOf" srcId="{2C980B62-74D7-495A-BF7E-38946459D100}" destId="{10801E3F-B765-428D-AB45-A933D30140FA}" srcOrd="0" destOrd="0" presId="urn:microsoft.com/office/officeart/2005/8/layout/bProcess4"/>
    <dgm:cxn modelId="{FB60C5AC-EDB1-4D72-B699-294FE0F1869A}" type="presOf" srcId="{23CD8A83-E5C2-4154-817A-2AF30D01818C}" destId="{0FE63944-966C-4784-B1C8-F9188018C32F}" srcOrd="0" destOrd="0" presId="urn:microsoft.com/office/officeart/2005/8/layout/bProcess4"/>
    <dgm:cxn modelId="{0969BBB0-BEC4-40CD-B8DB-9AB6BEE0CC74}" srcId="{2C980B62-74D7-495A-BF7E-38946459D100}" destId="{A7D35788-46FF-4124-8077-7F2DCB745B35}" srcOrd="1" destOrd="0" parTransId="{A1AC521E-E6B8-4E13-8220-5CD79B0CBE95}" sibTransId="{0DFB5367-C44C-4692-BA5E-B215124473E3}"/>
    <dgm:cxn modelId="{5774D4B5-3EB9-46A3-A358-78F9D64AB8DD}" srcId="{2C980B62-74D7-495A-BF7E-38946459D100}" destId="{06ED8E9B-A5D3-4C4C-A530-4549473C6B65}" srcOrd="0" destOrd="0" parTransId="{38C19E43-B178-4182-9154-791E8E329B44}" sibTransId="{8398E5A7-7BB1-4005-810D-235AE9353ACA}"/>
    <dgm:cxn modelId="{38C672DA-AF03-4FFB-BC03-98411C30FA3E}" type="presOf" srcId="{46B62974-C825-4A21-873F-1DF0A7E23A82}" destId="{ACA97ACA-02A4-4DFB-A887-C16EE4C67724}" srcOrd="0" destOrd="0" presId="urn:microsoft.com/office/officeart/2005/8/layout/bProcess4"/>
    <dgm:cxn modelId="{8396C4FB-64C0-4BBD-BFA2-15EA4B658A47}" srcId="{2C980B62-74D7-495A-BF7E-38946459D100}" destId="{EA2B96F4-FA26-4E4E-95FC-8F7A3507D8AD}" srcOrd="3" destOrd="0" parTransId="{3C44C9D7-0B0E-46AD-ADDC-D6CB3742A3A1}" sibTransId="{56988915-82DE-413C-8C3B-EF49248AB6C9}"/>
    <dgm:cxn modelId="{B5BA72E7-C6CA-44E8-8C1A-FE19343E6B92}" type="presParOf" srcId="{10801E3F-B765-428D-AB45-A933D30140FA}" destId="{40772A23-E954-401A-9F0F-0AC886F547FB}" srcOrd="0" destOrd="0" presId="urn:microsoft.com/office/officeart/2005/8/layout/bProcess4"/>
    <dgm:cxn modelId="{912B4EBF-EC66-4864-8A3A-5E481E6CA7D5}" type="presParOf" srcId="{40772A23-E954-401A-9F0F-0AC886F547FB}" destId="{FFC6E6CB-A94C-4F9D-89A4-3345FC1F5AFF}" srcOrd="0" destOrd="0" presId="urn:microsoft.com/office/officeart/2005/8/layout/bProcess4"/>
    <dgm:cxn modelId="{5F609219-2140-47A7-9AD7-2285F0CD3198}" type="presParOf" srcId="{40772A23-E954-401A-9F0F-0AC886F547FB}" destId="{FCF54886-5465-47A5-AD94-B09F7A762FEA}" srcOrd="1" destOrd="0" presId="urn:microsoft.com/office/officeart/2005/8/layout/bProcess4"/>
    <dgm:cxn modelId="{3358694F-14BE-4EE2-BAC6-8AF0EAAF0684}" type="presParOf" srcId="{10801E3F-B765-428D-AB45-A933D30140FA}" destId="{ECB9293B-85A1-4B1B-B52F-F7301FD619E1}" srcOrd="1" destOrd="0" presId="urn:microsoft.com/office/officeart/2005/8/layout/bProcess4"/>
    <dgm:cxn modelId="{6B210730-7598-41C0-9DC6-695A70AFBA1F}" type="presParOf" srcId="{10801E3F-B765-428D-AB45-A933D30140FA}" destId="{5EBA5EAB-D0C2-447C-B4A3-C7EE1F0132C2}" srcOrd="2" destOrd="0" presId="urn:microsoft.com/office/officeart/2005/8/layout/bProcess4"/>
    <dgm:cxn modelId="{76AD0877-18E1-43E8-A566-A1AA659B7AFE}" type="presParOf" srcId="{5EBA5EAB-D0C2-447C-B4A3-C7EE1F0132C2}" destId="{3E01E906-A48B-4BAB-92AD-E32C807912F9}" srcOrd="0" destOrd="0" presId="urn:microsoft.com/office/officeart/2005/8/layout/bProcess4"/>
    <dgm:cxn modelId="{ED54B4B6-AB03-4651-95F8-23EA8B4C609A}" type="presParOf" srcId="{5EBA5EAB-D0C2-447C-B4A3-C7EE1F0132C2}" destId="{C07D4CCC-B709-41B3-A43E-42C02DFBCC5B}" srcOrd="1" destOrd="0" presId="urn:microsoft.com/office/officeart/2005/8/layout/bProcess4"/>
    <dgm:cxn modelId="{C8E2BF95-D692-4DC0-96CE-F4B97EC1CA24}" type="presParOf" srcId="{10801E3F-B765-428D-AB45-A933D30140FA}" destId="{A85B2418-147D-4537-BAAF-2F5788C86919}" srcOrd="3" destOrd="0" presId="urn:microsoft.com/office/officeart/2005/8/layout/bProcess4"/>
    <dgm:cxn modelId="{0AD7EBBC-19CD-44A5-A303-E663B0B6B9C3}" type="presParOf" srcId="{10801E3F-B765-428D-AB45-A933D30140FA}" destId="{CEE978C8-7A1A-4588-BC5A-67774D946601}" srcOrd="4" destOrd="0" presId="urn:microsoft.com/office/officeart/2005/8/layout/bProcess4"/>
    <dgm:cxn modelId="{812B0169-E069-4FD3-8337-BD257CAB739B}" type="presParOf" srcId="{CEE978C8-7A1A-4588-BC5A-67774D946601}" destId="{56F15F3E-A8FE-4018-BC8A-3F697CB257DF}" srcOrd="0" destOrd="0" presId="urn:microsoft.com/office/officeart/2005/8/layout/bProcess4"/>
    <dgm:cxn modelId="{FEA2737B-B681-428B-AE1F-306D936E56B0}" type="presParOf" srcId="{CEE978C8-7A1A-4588-BC5A-67774D946601}" destId="{ACA97ACA-02A4-4DFB-A887-C16EE4C67724}" srcOrd="1" destOrd="0" presId="urn:microsoft.com/office/officeart/2005/8/layout/bProcess4"/>
    <dgm:cxn modelId="{5EBEE9F0-0A3E-4A58-AACC-11B8637752F0}" type="presParOf" srcId="{10801E3F-B765-428D-AB45-A933D30140FA}" destId="{0FE63944-966C-4784-B1C8-F9188018C32F}" srcOrd="5" destOrd="0" presId="urn:microsoft.com/office/officeart/2005/8/layout/bProcess4"/>
    <dgm:cxn modelId="{5372B9F4-176B-4885-974E-CFEE563F337F}" type="presParOf" srcId="{10801E3F-B765-428D-AB45-A933D30140FA}" destId="{91F61CCF-F855-4A00-860B-CC39A4A83F0A}" srcOrd="6" destOrd="0" presId="urn:microsoft.com/office/officeart/2005/8/layout/bProcess4"/>
    <dgm:cxn modelId="{C0472D52-C922-49CF-8401-FEC6D3EB77F6}" type="presParOf" srcId="{91F61CCF-F855-4A00-860B-CC39A4A83F0A}" destId="{7073C71D-1DD0-4F8E-92F8-E471C0BFC8A2}" srcOrd="0" destOrd="0" presId="urn:microsoft.com/office/officeart/2005/8/layout/bProcess4"/>
    <dgm:cxn modelId="{84E521A0-0DE7-4A20-AB5D-DF71D22D18DA}" type="presParOf" srcId="{91F61CCF-F855-4A00-860B-CC39A4A83F0A}" destId="{A8FBA9A5-AB04-405D-8EE6-8DB17876783E}" srcOrd="1" destOrd="0" presId="urn:microsoft.com/office/officeart/2005/8/layout/bProcess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B9029EF-4E3E-4F55-9EBC-A5DA42953C86}" type="doc">
      <dgm:prSet loTypeId="urn:microsoft.com/office/officeart/2005/8/layout/target3" loCatId="relationship" qsTypeId="urn:microsoft.com/office/officeart/2005/8/quickstyle/simple1" qsCatId="simple" csTypeId="urn:microsoft.com/office/officeart/2005/8/colors/accent1_2" csCatId="accent1" phldr="1"/>
      <dgm:spPr/>
      <dgm:t>
        <a:bodyPr/>
        <a:lstStyle/>
        <a:p>
          <a:endParaRPr lang="es-CO"/>
        </a:p>
      </dgm:t>
    </dgm:pt>
    <dgm:pt modelId="{4B387678-ACDD-409B-A5F3-FF57A8205D92}">
      <dgm:prSet/>
      <dgm:spPr/>
      <dgm:t>
        <a:bodyPr/>
        <a:lstStyle/>
        <a:p>
          <a:r>
            <a:rPr lang="es-ES" dirty="0"/>
            <a:t>4 Créditos </a:t>
          </a:r>
        </a:p>
      </dgm:t>
    </dgm:pt>
    <dgm:pt modelId="{2F64B433-4C63-4D75-AC8F-B9D003BF7AF3}" type="parTrans" cxnId="{178FD33C-8964-4461-BFDD-D5EC0E53B315}">
      <dgm:prSet/>
      <dgm:spPr/>
      <dgm:t>
        <a:bodyPr/>
        <a:lstStyle/>
        <a:p>
          <a:endParaRPr lang="es-CO"/>
        </a:p>
      </dgm:t>
    </dgm:pt>
    <dgm:pt modelId="{84F5ECCF-ACB6-4D2C-B7E2-2EEE4D1ECE8F}" type="sibTrans" cxnId="{178FD33C-8964-4461-BFDD-D5EC0E53B315}">
      <dgm:prSet/>
      <dgm:spPr/>
      <dgm:t>
        <a:bodyPr/>
        <a:lstStyle/>
        <a:p>
          <a:endParaRPr lang="es-CO"/>
        </a:p>
      </dgm:t>
    </dgm:pt>
    <dgm:pt modelId="{DA17C828-089E-482E-BFD0-F96F07949CC2}">
      <dgm:prSet/>
      <dgm:spPr/>
      <dgm:t>
        <a:bodyPr/>
        <a:lstStyle/>
        <a:p>
          <a:r>
            <a:rPr lang="es-ES" dirty="0"/>
            <a:t>4 horas de clase</a:t>
          </a:r>
        </a:p>
      </dgm:t>
    </dgm:pt>
    <dgm:pt modelId="{9BDC7728-38E5-47DF-9C4B-EC4A2FA73E6A}" type="parTrans" cxnId="{532814A9-4AE1-445F-850E-8F9AB32634D9}">
      <dgm:prSet/>
      <dgm:spPr/>
      <dgm:t>
        <a:bodyPr/>
        <a:lstStyle/>
        <a:p>
          <a:endParaRPr lang="es-CO"/>
        </a:p>
      </dgm:t>
    </dgm:pt>
    <dgm:pt modelId="{9540D058-14D4-47CB-ACF0-826CF128D6F8}" type="sibTrans" cxnId="{532814A9-4AE1-445F-850E-8F9AB32634D9}">
      <dgm:prSet/>
      <dgm:spPr/>
      <dgm:t>
        <a:bodyPr/>
        <a:lstStyle/>
        <a:p>
          <a:endParaRPr lang="es-CO"/>
        </a:p>
      </dgm:t>
    </dgm:pt>
    <dgm:pt modelId="{0A2EAA82-D32C-4F80-9D39-2392471504BA}">
      <dgm:prSet/>
      <dgm:spPr/>
      <dgm:t>
        <a:bodyPr/>
        <a:lstStyle/>
        <a:p>
          <a:r>
            <a:rPr lang="es-ES" dirty="0"/>
            <a:t>12 horas de desarrollo</a:t>
          </a:r>
        </a:p>
      </dgm:t>
    </dgm:pt>
    <dgm:pt modelId="{5BC35886-7E16-4DA3-9A89-54CB014A6496}" type="parTrans" cxnId="{B70254BE-87CE-446A-BA02-5835FB73A734}">
      <dgm:prSet/>
      <dgm:spPr/>
      <dgm:t>
        <a:bodyPr/>
        <a:lstStyle/>
        <a:p>
          <a:endParaRPr lang="es-CO"/>
        </a:p>
      </dgm:t>
    </dgm:pt>
    <dgm:pt modelId="{C5C09268-3538-4F06-9A6F-4A1954EEED6C}" type="sibTrans" cxnId="{B70254BE-87CE-446A-BA02-5835FB73A734}">
      <dgm:prSet/>
      <dgm:spPr/>
      <dgm:t>
        <a:bodyPr/>
        <a:lstStyle/>
        <a:p>
          <a:endParaRPr lang="es-CO"/>
        </a:p>
      </dgm:t>
    </dgm:pt>
    <dgm:pt modelId="{4FC8B35D-9E43-429E-8F49-8B4D64DCF19B}">
      <dgm:prSet/>
      <dgm:spPr/>
      <dgm:t>
        <a:bodyPr/>
        <a:lstStyle/>
        <a:p>
          <a:r>
            <a:rPr lang="es-ES" dirty="0"/>
            <a:t>3 semestres</a:t>
          </a:r>
        </a:p>
      </dgm:t>
    </dgm:pt>
    <dgm:pt modelId="{8A67C99A-8CD6-4A2D-97EF-55CDC8DB97E3}" type="parTrans" cxnId="{D4191D3C-961A-464B-B73B-69EB17B008DB}">
      <dgm:prSet/>
      <dgm:spPr/>
      <dgm:t>
        <a:bodyPr/>
        <a:lstStyle/>
        <a:p>
          <a:endParaRPr lang="es-CO"/>
        </a:p>
      </dgm:t>
    </dgm:pt>
    <dgm:pt modelId="{6A843529-EBF5-4F24-93A7-85B4C44AFD11}" type="sibTrans" cxnId="{D4191D3C-961A-464B-B73B-69EB17B008DB}">
      <dgm:prSet/>
      <dgm:spPr/>
      <dgm:t>
        <a:bodyPr/>
        <a:lstStyle/>
        <a:p>
          <a:endParaRPr lang="es-CO"/>
        </a:p>
      </dgm:t>
    </dgm:pt>
    <dgm:pt modelId="{3FC0915B-84EE-4255-8289-ABD14FD29182}">
      <dgm:prSet/>
      <dgm:spPr/>
      <dgm:t>
        <a:bodyPr/>
        <a:lstStyle/>
        <a:p>
          <a:r>
            <a:rPr lang="es-ES" dirty="0"/>
            <a:t>2 vacacionales</a:t>
          </a:r>
        </a:p>
      </dgm:t>
    </dgm:pt>
    <dgm:pt modelId="{1A4A9328-3460-4F21-9C9F-345EEB55E91F}" type="parTrans" cxnId="{B7316717-2501-4E7D-87DA-69E46CE63EE8}">
      <dgm:prSet/>
      <dgm:spPr/>
      <dgm:t>
        <a:bodyPr/>
        <a:lstStyle/>
        <a:p>
          <a:endParaRPr lang="es-CO"/>
        </a:p>
      </dgm:t>
    </dgm:pt>
    <dgm:pt modelId="{DFCCCF6D-A8E7-4577-A6FB-8494733DA801}" type="sibTrans" cxnId="{B7316717-2501-4E7D-87DA-69E46CE63EE8}">
      <dgm:prSet/>
      <dgm:spPr/>
      <dgm:t>
        <a:bodyPr/>
        <a:lstStyle/>
        <a:p>
          <a:endParaRPr lang="es-CO"/>
        </a:p>
      </dgm:t>
    </dgm:pt>
    <dgm:pt modelId="{ED87D645-BD8B-4980-AD17-D1BEB5DD8769}" type="pres">
      <dgm:prSet presAssocID="{5B9029EF-4E3E-4F55-9EBC-A5DA42953C86}" presName="Name0" presStyleCnt="0">
        <dgm:presLayoutVars>
          <dgm:chMax val="7"/>
          <dgm:dir/>
          <dgm:animLvl val="lvl"/>
          <dgm:resizeHandles val="exact"/>
        </dgm:presLayoutVars>
      </dgm:prSet>
      <dgm:spPr/>
    </dgm:pt>
    <dgm:pt modelId="{27E4FEC6-FB68-4991-A06C-16E3450CE8DE}" type="pres">
      <dgm:prSet presAssocID="{4B387678-ACDD-409B-A5F3-FF57A8205D92}" presName="circle1" presStyleLbl="node1" presStyleIdx="0" presStyleCnt="5"/>
      <dgm:spPr/>
    </dgm:pt>
    <dgm:pt modelId="{013A7F6B-9658-45A7-A5EB-25C6CF24560F}" type="pres">
      <dgm:prSet presAssocID="{4B387678-ACDD-409B-A5F3-FF57A8205D92}" presName="space" presStyleCnt="0"/>
      <dgm:spPr/>
    </dgm:pt>
    <dgm:pt modelId="{9486B03A-8B41-4F7F-8B79-958554D02AD6}" type="pres">
      <dgm:prSet presAssocID="{4B387678-ACDD-409B-A5F3-FF57A8205D92}" presName="rect1" presStyleLbl="alignAcc1" presStyleIdx="0" presStyleCnt="5"/>
      <dgm:spPr/>
    </dgm:pt>
    <dgm:pt modelId="{8F0CE5CE-8526-4859-8B86-34A0281558EA}" type="pres">
      <dgm:prSet presAssocID="{DA17C828-089E-482E-BFD0-F96F07949CC2}" presName="vertSpace2" presStyleLbl="node1" presStyleIdx="0" presStyleCnt="5"/>
      <dgm:spPr/>
    </dgm:pt>
    <dgm:pt modelId="{C1755170-9B00-42A9-9748-27D8601F050F}" type="pres">
      <dgm:prSet presAssocID="{DA17C828-089E-482E-BFD0-F96F07949CC2}" presName="circle2" presStyleLbl="node1" presStyleIdx="1" presStyleCnt="5"/>
      <dgm:spPr/>
    </dgm:pt>
    <dgm:pt modelId="{35021686-0836-4512-B85D-1333A3557AA4}" type="pres">
      <dgm:prSet presAssocID="{DA17C828-089E-482E-BFD0-F96F07949CC2}" presName="rect2" presStyleLbl="alignAcc1" presStyleIdx="1" presStyleCnt="5"/>
      <dgm:spPr/>
    </dgm:pt>
    <dgm:pt modelId="{9059910D-BC3E-4C24-9E99-DD9B850D46F4}" type="pres">
      <dgm:prSet presAssocID="{0A2EAA82-D32C-4F80-9D39-2392471504BA}" presName="vertSpace3" presStyleLbl="node1" presStyleIdx="1" presStyleCnt="5"/>
      <dgm:spPr/>
    </dgm:pt>
    <dgm:pt modelId="{52737066-C39A-494B-88B5-E62B66DC771F}" type="pres">
      <dgm:prSet presAssocID="{0A2EAA82-D32C-4F80-9D39-2392471504BA}" presName="circle3" presStyleLbl="node1" presStyleIdx="2" presStyleCnt="5"/>
      <dgm:spPr/>
    </dgm:pt>
    <dgm:pt modelId="{47538DCE-0C59-4CA4-8962-D5F599FA6E57}" type="pres">
      <dgm:prSet presAssocID="{0A2EAA82-D32C-4F80-9D39-2392471504BA}" presName="rect3" presStyleLbl="alignAcc1" presStyleIdx="2" presStyleCnt="5"/>
      <dgm:spPr/>
    </dgm:pt>
    <dgm:pt modelId="{9CEBF393-1220-4CE5-A3B8-95B8E092F501}" type="pres">
      <dgm:prSet presAssocID="{4FC8B35D-9E43-429E-8F49-8B4D64DCF19B}" presName="vertSpace4" presStyleLbl="node1" presStyleIdx="2" presStyleCnt="5"/>
      <dgm:spPr/>
    </dgm:pt>
    <dgm:pt modelId="{CB715B95-B205-4F7E-8608-A5CBD863EBF6}" type="pres">
      <dgm:prSet presAssocID="{4FC8B35D-9E43-429E-8F49-8B4D64DCF19B}" presName="circle4" presStyleLbl="node1" presStyleIdx="3" presStyleCnt="5"/>
      <dgm:spPr/>
    </dgm:pt>
    <dgm:pt modelId="{1FDF400E-D59A-4B8C-A034-3198CE9962B0}" type="pres">
      <dgm:prSet presAssocID="{4FC8B35D-9E43-429E-8F49-8B4D64DCF19B}" presName="rect4" presStyleLbl="alignAcc1" presStyleIdx="3" presStyleCnt="5"/>
      <dgm:spPr/>
    </dgm:pt>
    <dgm:pt modelId="{5A212F93-D9ED-49B5-A2BB-43619234E556}" type="pres">
      <dgm:prSet presAssocID="{3FC0915B-84EE-4255-8289-ABD14FD29182}" presName="vertSpace5" presStyleLbl="node1" presStyleIdx="3" presStyleCnt="5"/>
      <dgm:spPr/>
    </dgm:pt>
    <dgm:pt modelId="{51C2A9DE-B546-4094-AA26-6E4918789E0B}" type="pres">
      <dgm:prSet presAssocID="{3FC0915B-84EE-4255-8289-ABD14FD29182}" presName="circle5" presStyleLbl="node1" presStyleIdx="4" presStyleCnt="5"/>
      <dgm:spPr/>
    </dgm:pt>
    <dgm:pt modelId="{D8B1B78A-6152-4B50-B506-31599D4E09DA}" type="pres">
      <dgm:prSet presAssocID="{3FC0915B-84EE-4255-8289-ABD14FD29182}" presName="rect5" presStyleLbl="alignAcc1" presStyleIdx="4" presStyleCnt="5"/>
      <dgm:spPr/>
    </dgm:pt>
    <dgm:pt modelId="{892AFC68-D0AA-4BCB-8DD9-384C9ACD62E8}" type="pres">
      <dgm:prSet presAssocID="{4B387678-ACDD-409B-A5F3-FF57A8205D92}" presName="rect1ParTxNoCh" presStyleLbl="alignAcc1" presStyleIdx="4" presStyleCnt="5">
        <dgm:presLayoutVars>
          <dgm:chMax val="1"/>
          <dgm:bulletEnabled val="1"/>
        </dgm:presLayoutVars>
      </dgm:prSet>
      <dgm:spPr/>
    </dgm:pt>
    <dgm:pt modelId="{064E5C2E-166A-4AF8-805A-21EE4AC6337E}" type="pres">
      <dgm:prSet presAssocID="{DA17C828-089E-482E-BFD0-F96F07949CC2}" presName="rect2ParTxNoCh" presStyleLbl="alignAcc1" presStyleIdx="4" presStyleCnt="5">
        <dgm:presLayoutVars>
          <dgm:chMax val="1"/>
          <dgm:bulletEnabled val="1"/>
        </dgm:presLayoutVars>
      </dgm:prSet>
      <dgm:spPr/>
    </dgm:pt>
    <dgm:pt modelId="{CFC7EA16-B93C-4210-9D93-C33F9D6A179B}" type="pres">
      <dgm:prSet presAssocID="{0A2EAA82-D32C-4F80-9D39-2392471504BA}" presName="rect3ParTxNoCh" presStyleLbl="alignAcc1" presStyleIdx="4" presStyleCnt="5">
        <dgm:presLayoutVars>
          <dgm:chMax val="1"/>
          <dgm:bulletEnabled val="1"/>
        </dgm:presLayoutVars>
      </dgm:prSet>
      <dgm:spPr/>
    </dgm:pt>
    <dgm:pt modelId="{83E8925E-8DA8-4096-94E8-C63A5ACA5CE8}" type="pres">
      <dgm:prSet presAssocID="{4FC8B35D-9E43-429E-8F49-8B4D64DCF19B}" presName="rect4ParTxNoCh" presStyleLbl="alignAcc1" presStyleIdx="4" presStyleCnt="5">
        <dgm:presLayoutVars>
          <dgm:chMax val="1"/>
          <dgm:bulletEnabled val="1"/>
        </dgm:presLayoutVars>
      </dgm:prSet>
      <dgm:spPr/>
    </dgm:pt>
    <dgm:pt modelId="{45D36F1E-ED71-440A-9FA7-C38CDACB9072}" type="pres">
      <dgm:prSet presAssocID="{3FC0915B-84EE-4255-8289-ABD14FD29182}" presName="rect5ParTxNoCh" presStyleLbl="alignAcc1" presStyleIdx="4" presStyleCnt="5">
        <dgm:presLayoutVars>
          <dgm:chMax val="1"/>
          <dgm:bulletEnabled val="1"/>
        </dgm:presLayoutVars>
      </dgm:prSet>
      <dgm:spPr/>
    </dgm:pt>
  </dgm:ptLst>
  <dgm:cxnLst>
    <dgm:cxn modelId="{B7316717-2501-4E7D-87DA-69E46CE63EE8}" srcId="{5B9029EF-4E3E-4F55-9EBC-A5DA42953C86}" destId="{3FC0915B-84EE-4255-8289-ABD14FD29182}" srcOrd="4" destOrd="0" parTransId="{1A4A9328-3460-4F21-9C9F-345EEB55E91F}" sibTransId="{DFCCCF6D-A8E7-4577-A6FB-8494733DA801}"/>
    <dgm:cxn modelId="{54DDDC23-7DEF-44AE-978D-F6E51D099C83}" type="presOf" srcId="{4B387678-ACDD-409B-A5F3-FF57A8205D92}" destId="{892AFC68-D0AA-4BCB-8DD9-384C9ACD62E8}" srcOrd="1" destOrd="0" presId="urn:microsoft.com/office/officeart/2005/8/layout/target3"/>
    <dgm:cxn modelId="{E3A4D131-4BFE-4A8B-B3FE-7C5C75A38606}" type="presOf" srcId="{3FC0915B-84EE-4255-8289-ABD14FD29182}" destId="{D8B1B78A-6152-4B50-B506-31599D4E09DA}" srcOrd="0" destOrd="0" presId="urn:microsoft.com/office/officeart/2005/8/layout/target3"/>
    <dgm:cxn modelId="{1D8EE13A-D64C-4DC4-A380-BDD4AC0BD7EE}" type="presOf" srcId="{4FC8B35D-9E43-429E-8F49-8B4D64DCF19B}" destId="{83E8925E-8DA8-4096-94E8-C63A5ACA5CE8}" srcOrd="1" destOrd="0" presId="urn:microsoft.com/office/officeart/2005/8/layout/target3"/>
    <dgm:cxn modelId="{D4191D3C-961A-464B-B73B-69EB17B008DB}" srcId="{5B9029EF-4E3E-4F55-9EBC-A5DA42953C86}" destId="{4FC8B35D-9E43-429E-8F49-8B4D64DCF19B}" srcOrd="3" destOrd="0" parTransId="{8A67C99A-8CD6-4A2D-97EF-55CDC8DB97E3}" sibTransId="{6A843529-EBF5-4F24-93A7-85B4C44AFD11}"/>
    <dgm:cxn modelId="{178FD33C-8964-4461-BFDD-D5EC0E53B315}" srcId="{5B9029EF-4E3E-4F55-9EBC-A5DA42953C86}" destId="{4B387678-ACDD-409B-A5F3-FF57A8205D92}" srcOrd="0" destOrd="0" parTransId="{2F64B433-4C63-4D75-AC8F-B9D003BF7AF3}" sibTransId="{84F5ECCF-ACB6-4D2C-B7E2-2EEE4D1ECE8F}"/>
    <dgm:cxn modelId="{CF7EFE4A-E5FA-480A-94C3-FFB451C779BF}" type="presOf" srcId="{3FC0915B-84EE-4255-8289-ABD14FD29182}" destId="{45D36F1E-ED71-440A-9FA7-C38CDACB9072}" srcOrd="1" destOrd="0" presId="urn:microsoft.com/office/officeart/2005/8/layout/target3"/>
    <dgm:cxn modelId="{C897BC89-CE83-483A-B0F1-6C3C89F9D961}" type="presOf" srcId="{DA17C828-089E-482E-BFD0-F96F07949CC2}" destId="{35021686-0836-4512-B85D-1333A3557AA4}" srcOrd="0" destOrd="0" presId="urn:microsoft.com/office/officeart/2005/8/layout/target3"/>
    <dgm:cxn modelId="{3462D299-466E-484B-99EC-7DDD85950D9B}" type="presOf" srcId="{0A2EAA82-D32C-4F80-9D39-2392471504BA}" destId="{CFC7EA16-B93C-4210-9D93-C33F9D6A179B}" srcOrd="1" destOrd="0" presId="urn:microsoft.com/office/officeart/2005/8/layout/target3"/>
    <dgm:cxn modelId="{532814A9-4AE1-445F-850E-8F9AB32634D9}" srcId="{5B9029EF-4E3E-4F55-9EBC-A5DA42953C86}" destId="{DA17C828-089E-482E-BFD0-F96F07949CC2}" srcOrd="1" destOrd="0" parTransId="{9BDC7728-38E5-47DF-9C4B-EC4A2FA73E6A}" sibTransId="{9540D058-14D4-47CB-ACF0-826CF128D6F8}"/>
    <dgm:cxn modelId="{AF1841AF-2173-4BDF-8853-ED3B092D1118}" type="presOf" srcId="{0A2EAA82-D32C-4F80-9D39-2392471504BA}" destId="{47538DCE-0C59-4CA4-8962-D5F599FA6E57}" srcOrd="0" destOrd="0" presId="urn:microsoft.com/office/officeart/2005/8/layout/target3"/>
    <dgm:cxn modelId="{CA3DF3BA-1CFE-4EB4-A3FD-00115E36FD9D}" type="presOf" srcId="{4FC8B35D-9E43-429E-8F49-8B4D64DCF19B}" destId="{1FDF400E-D59A-4B8C-A034-3198CE9962B0}" srcOrd="0" destOrd="0" presId="urn:microsoft.com/office/officeart/2005/8/layout/target3"/>
    <dgm:cxn modelId="{B70254BE-87CE-446A-BA02-5835FB73A734}" srcId="{5B9029EF-4E3E-4F55-9EBC-A5DA42953C86}" destId="{0A2EAA82-D32C-4F80-9D39-2392471504BA}" srcOrd="2" destOrd="0" parTransId="{5BC35886-7E16-4DA3-9A89-54CB014A6496}" sibTransId="{C5C09268-3538-4F06-9A6F-4A1954EEED6C}"/>
    <dgm:cxn modelId="{3832F0CA-314E-4F7E-A8BE-1827ADB2617E}" type="presOf" srcId="{4B387678-ACDD-409B-A5F3-FF57A8205D92}" destId="{9486B03A-8B41-4F7F-8B79-958554D02AD6}" srcOrd="0" destOrd="0" presId="urn:microsoft.com/office/officeart/2005/8/layout/target3"/>
    <dgm:cxn modelId="{F63C31DB-DE43-49F8-8771-65B9FF3A8DFD}" type="presOf" srcId="{DA17C828-089E-482E-BFD0-F96F07949CC2}" destId="{064E5C2E-166A-4AF8-805A-21EE4AC6337E}" srcOrd="1" destOrd="0" presId="urn:microsoft.com/office/officeart/2005/8/layout/target3"/>
    <dgm:cxn modelId="{FA7DCFED-383B-4E33-A379-45CCD73EF5A2}" type="presOf" srcId="{5B9029EF-4E3E-4F55-9EBC-A5DA42953C86}" destId="{ED87D645-BD8B-4980-AD17-D1BEB5DD8769}" srcOrd="0" destOrd="0" presId="urn:microsoft.com/office/officeart/2005/8/layout/target3"/>
    <dgm:cxn modelId="{AE5D9E07-1852-4754-B53C-9E29D37019F2}" type="presParOf" srcId="{ED87D645-BD8B-4980-AD17-D1BEB5DD8769}" destId="{27E4FEC6-FB68-4991-A06C-16E3450CE8DE}" srcOrd="0" destOrd="0" presId="urn:microsoft.com/office/officeart/2005/8/layout/target3"/>
    <dgm:cxn modelId="{2832364D-6643-4D48-9725-DA6439F512D4}" type="presParOf" srcId="{ED87D645-BD8B-4980-AD17-D1BEB5DD8769}" destId="{013A7F6B-9658-45A7-A5EB-25C6CF24560F}" srcOrd="1" destOrd="0" presId="urn:microsoft.com/office/officeart/2005/8/layout/target3"/>
    <dgm:cxn modelId="{487E7AE8-8F33-4B4A-9BB9-2BA585D5F292}" type="presParOf" srcId="{ED87D645-BD8B-4980-AD17-D1BEB5DD8769}" destId="{9486B03A-8B41-4F7F-8B79-958554D02AD6}" srcOrd="2" destOrd="0" presId="urn:microsoft.com/office/officeart/2005/8/layout/target3"/>
    <dgm:cxn modelId="{9E833985-85AE-4010-8705-2287BE72AE14}" type="presParOf" srcId="{ED87D645-BD8B-4980-AD17-D1BEB5DD8769}" destId="{8F0CE5CE-8526-4859-8B86-34A0281558EA}" srcOrd="3" destOrd="0" presId="urn:microsoft.com/office/officeart/2005/8/layout/target3"/>
    <dgm:cxn modelId="{0B1868BD-5775-4B6E-991E-CB5EF34D0D20}" type="presParOf" srcId="{ED87D645-BD8B-4980-AD17-D1BEB5DD8769}" destId="{C1755170-9B00-42A9-9748-27D8601F050F}" srcOrd="4" destOrd="0" presId="urn:microsoft.com/office/officeart/2005/8/layout/target3"/>
    <dgm:cxn modelId="{4F36DF74-250E-4DE3-A443-4D0FACE592D3}" type="presParOf" srcId="{ED87D645-BD8B-4980-AD17-D1BEB5DD8769}" destId="{35021686-0836-4512-B85D-1333A3557AA4}" srcOrd="5" destOrd="0" presId="urn:microsoft.com/office/officeart/2005/8/layout/target3"/>
    <dgm:cxn modelId="{0267A982-9301-4AB3-8F12-20785B8ED0A5}" type="presParOf" srcId="{ED87D645-BD8B-4980-AD17-D1BEB5DD8769}" destId="{9059910D-BC3E-4C24-9E99-DD9B850D46F4}" srcOrd="6" destOrd="0" presId="urn:microsoft.com/office/officeart/2005/8/layout/target3"/>
    <dgm:cxn modelId="{66503E89-9816-4D53-A863-0F9E611AABDE}" type="presParOf" srcId="{ED87D645-BD8B-4980-AD17-D1BEB5DD8769}" destId="{52737066-C39A-494B-88B5-E62B66DC771F}" srcOrd="7" destOrd="0" presId="urn:microsoft.com/office/officeart/2005/8/layout/target3"/>
    <dgm:cxn modelId="{2DAC2CAA-C5E5-4F90-8BEA-FE4E02F81EAD}" type="presParOf" srcId="{ED87D645-BD8B-4980-AD17-D1BEB5DD8769}" destId="{47538DCE-0C59-4CA4-8962-D5F599FA6E57}" srcOrd="8" destOrd="0" presId="urn:microsoft.com/office/officeart/2005/8/layout/target3"/>
    <dgm:cxn modelId="{28AF4EE1-FCAC-4673-B9A1-EB70672F9FDF}" type="presParOf" srcId="{ED87D645-BD8B-4980-AD17-D1BEB5DD8769}" destId="{9CEBF393-1220-4CE5-A3B8-95B8E092F501}" srcOrd="9" destOrd="0" presId="urn:microsoft.com/office/officeart/2005/8/layout/target3"/>
    <dgm:cxn modelId="{FF9612E3-276A-486A-A5DF-C28941284C36}" type="presParOf" srcId="{ED87D645-BD8B-4980-AD17-D1BEB5DD8769}" destId="{CB715B95-B205-4F7E-8608-A5CBD863EBF6}" srcOrd="10" destOrd="0" presId="urn:microsoft.com/office/officeart/2005/8/layout/target3"/>
    <dgm:cxn modelId="{CD66F95A-EC4F-46BB-9A63-43E10E5A5DAB}" type="presParOf" srcId="{ED87D645-BD8B-4980-AD17-D1BEB5DD8769}" destId="{1FDF400E-D59A-4B8C-A034-3198CE9962B0}" srcOrd="11" destOrd="0" presId="urn:microsoft.com/office/officeart/2005/8/layout/target3"/>
    <dgm:cxn modelId="{04E7C56D-8372-48FA-893A-A01865D7C612}" type="presParOf" srcId="{ED87D645-BD8B-4980-AD17-D1BEB5DD8769}" destId="{5A212F93-D9ED-49B5-A2BB-43619234E556}" srcOrd="12" destOrd="0" presId="urn:microsoft.com/office/officeart/2005/8/layout/target3"/>
    <dgm:cxn modelId="{E8A44C66-CB22-4EE0-AD5F-BCAAD5157B79}" type="presParOf" srcId="{ED87D645-BD8B-4980-AD17-D1BEB5DD8769}" destId="{51C2A9DE-B546-4094-AA26-6E4918789E0B}" srcOrd="13" destOrd="0" presId="urn:microsoft.com/office/officeart/2005/8/layout/target3"/>
    <dgm:cxn modelId="{0CE8C57D-27D2-46A1-8F8E-ED20245790AE}" type="presParOf" srcId="{ED87D645-BD8B-4980-AD17-D1BEB5DD8769}" destId="{D8B1B78A-6152-4B50-B506-31599D4E09DA}" srcOrd="14" destOrd="0" presId="urn:microsoft.com/office/officeart/2005/8/layout/target3"/>
    <dgm:cxn modelId="{72848B37-EFD6-44BA-9E13-01A09BFEFCF8}" type="presParOf" srcId="{ED87D645-BD8B-4980-AD17-D1BEB5DD8769}" destId="{892AFC68-D0AA-4BCB-8DD9-384C9ACD62E8}" srcOrd="15" destOrd="0" presId="urn:microsoft.com/office/officeart/2005/8/layout/target3"/>
    <dgm:cxn modelId="{22656F35-1606-4E39-9B3D-C094047AB6F3}" type="presParOf" srcId="{ED87D645-BD8B-4980-AD17-D1BEB5DD8769}" destId="{064E5C2E-166A-4AF8-805A-21EE4AC6337E}" srcOrd="16" destOrd="0" presId="urn:microsoft.com/office/officeart/2005/8/layout/target3"/>
    <dgm:cxn modelId="{DA3E4C91-DD17-415B-A6AF-2F1DCC9C48CB}" type="presParOf" srcId="{ED87D645-BD8B-4980-AD17-D1BEB5DD8769}" destId="{CFC7EA16-B93C-4210-9D93-C33F9D6A179B}" srcOrd="17" destOrd="0" presId="urn:microsoft.com/office/officeart/2005/8/layout/target3"/>
    <dgm:cxn modelId="{3B3825F5-F629-45B6-A47B-D0FA496FAB6F}" type="presParOf" srcId="{ED87D645-BD8B-4980-AD17-D1BEB5DD8769}" destId="{83E8925E-8DA8-4096-94E8-C63A5ACA5CE8}" srcOrd="18" destOrd="0" presId="urn:microsoft.com/office/officeart/2005/8/layout/target3"/>
    <dgm:cxn modelId="{388E2912-578E-4B1F-B81B-6134A0F8BB1F}" type="presParOf" srcId="{ED87D645-BD8B-4980-AD17-D1BEB5DD8769}" destId="{45D36F1E-ED71-440A-9FA7-C38CDACB9072}" srcOrd="19"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A359846-B5E5-43CE-AA08-F8E5641256A6}"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es-CO"/>
        </a:p>
      </dgm:t>
    </dgm:pt>
    <dgm:pt modelId="{69D7C599-A73D-4082-9E6A-79BF5966BB75}">
      <dgm:prSet phldrT="[Texto]"/>
      <dgm:spPr/>
      <dgm:t>
        <a:bodyPr/>
        <a:lstStyle/>
        <a:p>
          <a:r>
            <a:rPr lang="es-CO" dirty="0"/>
            <a:t>Preparación</a:t>
          </a:r>
        </a:p>
      </dgm:t>
    </dgm:pt>
    <dgm:pt modelId="{48BE5D6F-479A-4D3F-A754-1CA34276A3EE}" type="parTrans" cxnId="{507694E0-999E-47AA-B0EE-3EE9C8A88CBE}">
      <dgm:prSet/>
      <dgm:spPr/>
      <dgm:t>
        <a:bodyPr/>
        <a:lstStyle/>
        <a:p>
          <a:endParaRPr lang="es-CO"/>
        </a:p>
      </dgm:t>
    </dgm:pt>
    <dgm:pt modelId="{84FEC506-D3DA-49C8-A964-0F5D5C7601F5}" type="sibTrans" cxnId="{507694E0-999E-47AA-B0EE-3EE9C8A88CBE}">
      <dgm:prSet/>
      <dgm:spPr/>
      <dgm:t>
        <a:bodyPr/>
        <a:lstStyle/>
        <a:p>
          <a:endParaRPr lang="es-CO"/>
        </a:p>
      </dgm:t>
    </dgm:pt>
    <dgm:pt modelId="{9C1DD52C-5B01-4A5F-8E9E-E9AA176EDDCB}">
      <dgm:prSet phldrT="[Texto]"/>
      <dgm:spPr/>
      <dgm:t>
        <a:bodyPr/>
        <a:lstStyle/>
        <a:p>
          <a:r>
            <a:rPr lang="es-CO" dirty="0"/>
            <a:t>lectura</a:t>
          </a:r>
        </a:p>
      </dgm:t>
    </dgm:pt>
    <dgm:pt modelId="{349C90F1-F767-4888-B1E2-24AF5EA724C8}" type="parTrans" cxnId="{B022A1D1-EB1D-424D-B25B-D635EA17EE46}">
      <dgm:prSet/>
      <dgm:spPr/>
      <dgm:t>
        <a:bodyPr/>
        <a:lstStyle/>
        <a:p>
          <a:endParaRPr lang="es-CO"/>
        </a:p>
      </dgm:t>
    </dgm:pt>
    <dgm:pt modelId="{ADBA9781-B8F6-4C3E-8AD7-B97EA6A2F05B}" type="sibTrans" cxnId="{B022A1D1-EB1D-424D-B25B-D635EA17EE46}">
      <dgm:prSet/>
      <dgm:spPr/>
      <dgm:t>
        <a:bodyPr/>
        <a:lstStyle/>
        <a:p>
          <a:endParaRPr lang="es-CO"/>
        </a:p>
      </dgm:t>
    </dgm:pt>
    <dgm:pt modelId="{9177476B-EDD6-4DE9-856B-FC9E00BDD3EF}">
      <dgm:prSet phldrT="[Texto]"/>
      <dgm:spPr/>
      <dgm:t>
        <a:bodyPr/>
        <a:lstStyle/>
        <a:p>
          <a:r>
            <a:rPr lang="es-CO" dirty="0"/>
            <a:t>trabajo</a:t>
          </a:r>
        </a:p>
      </dgm:t>
    </dgm:pt>
    <dgm:pt modelId="{E6AA8D0E-00A0-4D46-B9EF-78F3FD7E55F4}" type="parTrans" cxnId="{9BC3FE38-23B3-450D-A381-7F3FBF76D8F8}">
      <dgm:prSet/>
      <dgm:spPr/>
      <dgm:t>
        <a:bodyPr/>
        <a:lstStyle/>
        <a:p>
          <a:endParaRPr lang="es-CO"/>
        </a:p>
      </dgm:t>
    </dgm:pt>
    <dgm:pt modelId="{7CCC5D72-3D76-4EEE-A16E-5692878EE06A}" type="sibTrans" cxnId="{9BC3FE38-23B3-450D-A381-7F3FBF76D8F8}">
      <dgm:prSet/>
      <dgm:spPr/>
      <dgm:t>
        <a:bodyPr/>
        <a:lstStyle/>
        <a:p>
          <a:endParaRPr lang="es-CO"/>
        </a:p>
      </dgm:t>
    </dgm:pt>
    <dgm:pt modelId="{69CFD6A1-9242-4E59-8BD7-1F1001EE76FB}">
      <dgm:prSet phldrT="[Texto]"/>
      <dgm:spPr/>
      <dgm:t>
        <a:bodyPr/>
        <a:lstStyle/>
        <a:p>
          <a:r>
            <a:rPr lang="es-CO" dirty="0"/>
            <a:t>Participación</a:t>
          </a:r>
        </a:p>
      </dgm:t>
    </dgm:pt>
    <dgm:pt modelId="{332867FA-5EF9-4094-8919-D8DFFF25F50C}" type="parTrans" cxnId="{67C32723-61A6-4DCD-9B05-86387D4CD84A}">
      <dgm:prSet/>
      <dgm:spPr/>
      <dgm:t>
        <a:bodyPr/>
        <a:lstStyle/>
        <a:p>
          <a:endParaRPr lang="es-CO"/>
        </a:p>
      </dgm:t>
    </dgm:pt>
    <dgm:pt modelId="{C359C3F3-DE98-4C14-BDCE-7608697AB704}" type="sibTrans" cxnId="{67C32723-61A6-4DCD-9B05-86387D4CD84A}">
      <dgm:prSet/>
      <dgm:spPr/>
      <dgm:t>
        <a:bodyPr/>
        <a:lstStyle/>
        <a:p>
          <a:endParaRPr lang="es-CO"/>
        </a:p>
      </dgm:t>
    </dgm:pt>
    <dgm:pt modelId="{F6871129-A8FC-4A12-BED3-02DEBD20AD66}">
      <dgm:prSet phldrT="[Texto]"/>
      <dgm:spPr/>
      <dgm:t>
        <a:bodyPr/>
        <a:lstStyle/>
        <a:p>
          <a:r>
            <a:rPr lang="es-CO" dirty="0"/>
            <a:t>Atención</a:t>
          </a:r>
        </a:p>
      </dgm:t>
    </dgm:pt>
    <dgm:pt modelId="{ACAE1EFB-2F03-48BF-A816-859C69C22FDA}" type="parTrans" cxnId="{151BD7FE-97A3-4B9E-B69E-990FB2548A53}">
      <dgm:prSet/>
      <dgm:spPr/>
      <dgm:t>
        <a:bodyPr/>
        <a:lstStyle/>
        <a:p>
          <a:endParaRPr lang="es-CO"/>
        </a:p>
      </dgm:t>
    </dgm:pt>
    <dgm:pt modelId="{B2012F89-1991-45A0-A032-2EC28BB7E531}" type="sibTrans" cxnId="{151BD7FE-97A3-4B9E-B69E-990FB2548A53}">
      <dgm:prSet/>
      <dgm:spPr/>
      <dgm:t>
        <a:bodyPr/>
        <a:lstStyle/>
        <a:p>
          <a:endParaRPr lang="es-CO"/>
        </a:p>
      </dgm:t>
    </dgm:pt>
    <dgm:pt modelId="{63E63FB9-5B0A-4C74-8C51-E9D8DE442624}">
      <dgm:prSet phldrT="[Texto]"/>
      <dgm:spPr/>
      <dgm:t>
        <a:bodyPr/>
        <a:lstStyle/>
        <a:p>
          <a:r>
            <a:rPr lang="es-CO" dirty="0"/>
            <a:t>Preguntas</a:t>
          </a:r>
        </a:p>
      </dgm:t>
    </dgm:pt>
    <dgm:pt modelId="{8A8BD8E8-E6E6-4043-AF0E-E9E100B5C732}" type="parTrans" cxnId="{8C1A3348-65B8-44E9-BC19-77B44D583EBA}">
      <dgm:prSet/>
      <dgm:spPr/>
      <dgm:t>
        <a:bodyPr/>
        <a:lstStyle/>
        <a:p>
          <a:endParaRPr lang="es-CO"/>
        </a:p>
      </dgm:t>
    </dgm:pt>
    <dgm:pt modelId="{05E15BC8-EF49-4BC2-ABAD-62D3CF7A2AB0}" type="sibTrans" cxnId="{8C1A3348-65B8-44E9-BC19-77B44D583EBA}">
      <dgm:prSet/>
      <dgm:spPr/>
      <dgm:t>
        <a:bodyPr/>
        <a:lstStyle/>
        <a:p>
          <a:endParaRPr lang="es-CO"/>
        </a:p>
      </dgm:t>
    </dgm:pt>
    <dgm:pt modelId="{A23F2DA9-FBA8-4FFC-9F0A-A33F8745DC16}">
      <dgm:prSet phldrT="[Texto]"/>
      <dgm:spPr/>
      <dgm:t>
        <a:bodyPr/>
        <a:lstStyle/>
        <a:p>
          <a:r>
            <a:rPr lang="es-CO" dirty="0"/>
            <a:t>Cierre</a:t>
          </a:r>
        </a:p>
      </dgm:t>
    </dgm:pt>
    <dgm:pt modelId="{1727B66D-AA11-48F4-BFF2-ABDF41D5AA60}" type="parTrans" cxnId="{7E434F78-A617-4CB4-BD89-CFD7C2EB4B5A}">
      <dgm:prSet/>
      <dgm:spPr/>
      <dgm:t>
        <a:bodyPr/>
        <a:lstStyle/>
        <a:p>
          <a:endParaRPr lang="es-CO"/>
        </a:p>
      </dgm:t>
    </dgm:pt>
    <dgm:pt modelId="{3DD613DA-4AC8-471A-980C-11A20A0EA106}" type="sibTrans" cxnId="{7E434F78-A617-4CB4-BD89-CFD7C2EB4B5A}">
      <dgm:prSet/>
      <dgm:spPr/>
      <dgm:t>
        <a:bodyPr/>
        <a:lstStyle/>
        <a:p>
          <a:endParaRPr lang="es-CO"/>
        </a:p>
      </dgm:t>
    </dgm:pt>
    <dgm:pt modelId="{87166754-4F88-4109-B5EF-FB17241C49C2}">
      <dgm:prSet phldrT="[Texto]"/>
      <dgm:spPr/>
      <dgm:t>
        <a:bodyPr/>
        <a:lstStyle/>
        <a:p>
          <a:r>
            <a:rPr lang="es-CO" dirty="0"/>
            <a:t>Trabajo </a:t>
          </a:r>
        </a:p>
      </dgm:t>
    </dgm:pt>
    <dgm:pt modelId="{E6FB23E9-4B31-4A5C-BE4B-13E4409120E6}" type="parTrans" cxnId="{C69E22E6-B207-4D65-BDA8-DAE417984F0A}">
      <dgm:prSet/>
      <dgm:spPr/>
      <dgm:t>
        <a:bodyPr/>
        <a:lstStyle/>
        <a:p>
          <a:endParaRPr lang="es-CO"/>
        </a:p>
      </dgm:t>
    </dgm:pt>
    <dgm:pt modelId="{EE953368-1105-4305-94C0-9A5C06156D0F}" type="sibTrans" cxnId="{C69E22E6-B207-4D65-BDA8-DAE417984F0A}">
      <dgm:prSet/>
      <dgm:spPr/>
      <dgm:t>
        <a:bodyPr/>
        <a:lstStyle/>
        <a:p>
          <a:endParaRPr lang="es-CO"/>
        </a:p>
      </dgm:t>
    </dgm:pt>
    <dgm:pt modelId="{00DB05B7-2816-4F1F-8278-8763D964D881}">
      <dgm:prSet phldrT="[Texto]"/>
      <dgm:spPr/>
      <dgm:t>
        <a:bodyPr/>
        <a:lstStyle/>
        <a:p>
          <a:r>
            <a:rPr lang="es-CO" dirty="0"/>
            <a:t>Propuestas</a:t>
          </a:r>
        </a:p>
      </dgm:t>
    </dgm:pt>
    <dgm:pt modelId="{32AFE88F-EE4B-479C-960D-2DD4F2E3DA59}" type="parTrans" cxnId="{0F2B4761-6050-4708-AF70-CC66C9979892}">
      <dgm:prSet/>
      <dgm:spPr/>
      <dgm:t>
        <a:bodyPr/>
        <a:lstStyle/>
        <a:p>
          <a:endParaRPr lang="es-CO"/>
        </a:p>
      </dgm:t>
    </dgm:pt>
    <dgm:pt modelId="{A49195B1-3714-462C-B647-3E0D96A64F1A}" type="sibTrans" cxnId="{0F2B4761-6050-4708-AF70-CC66C9979892}">
      <dgm:prSet/>
      <dgm:spPr/>
      <dgm:t>
        <a:bodyPr/>
        <a:lstStyle/>
        <a:p>
          <a:endParaRPr lang="es-CO"/>
        </a:p>
      </dgm:t>
    </dgm:pt>
    <dgm:pt modelId="{4FC541AF-C344-4933-9CF8-2CA4226F3A72}" type="pres">
      <dgm:prSet presAssocID="{4A359846-B5E5-43CE-AA08-F8E5641256A6}" presName="composite" presStyleCnt="0">
        <dgm:presLayoutVars>
          <dgm:chMax val="5"/>
          <dgm:dir/>
          <dgm:animLvl val="ctr"/>
          <dgm:resizeHandles val="exact"/>
        </dgm:presLayoutVars>
      </dgm:prSet>
      <dgm:spPr/>
    </dgm:pt>
    <dgm:pt modelId="{5409F604-1A1C-4D8B-AB7C-CA741A616B84}" type="pres">
      <dgm:prSet presAssocID="{4A359846-B5E5-43CE-AA08-F8E5641256A6}" presName="cycle" presStyleCnt="0"/>
      <dgm:spPr/>
    </dgm:pt>
    <dgm:pt modelId="{0D184931-AC7A-48BB-8693-51AF63148840}" type="pres">
      <dgm:prSet presAssocID="{4A359846-B5E5-43CE-AA08-F8E5641256A6}" presName="centerShape" presStyleCnt="0"/>
      <dgm:spPr/>
    </dgm:pt>
    <dgm:pt modelId="{C3E84A0F-0B84-48EA-815F-D2E25FE93A05}" type="pres">
      <dgm:prSet presAssocID="{4A359846-B5E5-43CE-AA08-F8E5641256A6}" presName="connSite" presStyleLbl="node1" presStyleIdx="0" presStyleCnt="4"/>
      <dgm:spPr/>
    </dgm:pt>
    <dgm:pt modelId="{0A431F3A-3F00-47E3-B135-B8D5F3F0E580}" type="pres">
      <dgm:prSet presAssocID="{4A359846-B5E5-43CE-AA08-F8E5641256A6}" presName="visible"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Narración con relleno sólido"/>
        </a:ext>
      </dgm:extLst>
    </dgm:pt>
    <dgm:pt modelId="{86432B21-B3D6-4A91-BDC9-F91E89BC0351}" type="pres">
      <dgm:prSet presAssocID="{48BE5D6F-479A-4D3F-A754-1CA34276A3EE}" presName="Name25" presStyleLbl="parChTrans1D1" presStyleIdx="0" presStyleCnt="3"/>
      <dgm:spPr/>
    </dgm:pt>
    <dgm:pt modelId="{9ED3DC24-2263-4940-8BC6-92935A0613F2}" type="pres">
      <dgm:prSet presAssocID="{69D7C599-A73D-4082-9E6A-79BF5966BB75}" presName="node" presStyleCnt="0"/>
      <dgm:spPr/>
    </dgm:pt>
    <dgm:pt modelId="{F964ECB9-C334-48BC-9CB3-C6C1F103CAE5}" type="pres">
      <dgm:prSet presAssocID="{69D7C599-A73D-4082-9E6A-79BF5966BB75}" presName="parentNode" presStyleLbl="node1" presStyleIdx="1" presStyleCnt="4">
        <dgm:presLayoutVars>
          <dgm:chMax val="1"/>
          <dgm:bulletEnabled val="1"/>
        </dgm:presLayoutVars>
      </dgm:prSet>
      <dgm:spPr/>
    </dgm:pt>
    <dgm:pt modelId="{19A77CC4-8113-489F-8E58-E70D4CA293F0}" type="pres">
      <dgm:prSet presAssocID="{69D7C599-A73D-4082-9E6A-79BF5966BB75}" presName="childNode" presStyleLbl="revTx" presStyleIdx="0" presStyleCnt="3">
        <dgm:presLayoutVars>
          <dgm:bulletEnabled val="1"/>
        </dgm:presLayoutVars>
      </dgm:prSet>
      <dgm:spPr/>
    </dgm:pt>
    <dgm:pt modelId="{A638D385-6CF6-4A46-B602-4763A2E19AA7}" type="pres">
      <dgm:prSet presAssocID="{332867FA-5EF9-4094-8919-D8DFFF25F50C}" presName="Name25" presStyleLbl="parChTrans1D1" presStyleIdx="1" presStyleCnt="3"/>
      <dgm:spPr/>
    </dgm:pt>
    <dgm:pt modelId="{C8D98953-0347-46EE-A748-D8A7727E6EDF}" type="pres">
      <dgm:prSet presAssocID="{69CFD6A1-9242-4E59-8BD7-1F1001EE76FB}" presName="node" presStyleCnt="0"/>
      <dgm:spPr/>
    </dgm:pt>
    <dgm:pt modelId="{7E92076B-8907-4161-82CC-C8437402FDB8}" type="pres">
      <dgm:prSet presAssocID="{69CFD6A1-9242-4E59-8BD7-1F1001EE76FB}" presName="parentNode" presStyleLbl="node1" presStyleIdx="2" presStyleCnt="4">
        <dgm:presLayoutVars>
          <dgm:chMax val="1"/>
          <dgm:bulletEnabled val="1"/>
        </dgm:presLayoutVars>
      </dgm:prSet>
      <dgm:spPr/>
    </dgm:pt>
    <dgm:pt modelId="{91450C56-03B4-48CF-8B71-ABA83F67E30D}" type="pres">
      <dgm:prSet presAssocID="{69CFD6A1-9242-4E59-8BD7-1F1001EE76FB}" presName="childNode" presStyleLbl="revTx" presStyleIdx="1" presStyleCnt="3">
        <dgm:presLayoutVars>
          <dgm:bulletEnabled val="1"/>
        </dgm:presLayoutVars>
      </dgm:prSet>
      <dgm:spPr/>
    </dgm:pt>
    <dgm:pt modelId="{415AEFC4-0E3A-4B88-B8D3-C31498AE2D08}" type="pres">
      <dgm:prSet presAssocID="{1727B66D-AA11-48F4-BFF2-ABDF41D5AA60}" presName="Name25" presStyleLbl="parChTrans1D1" presStyleIdx="2" presStyleCnt="3"/>
      <dgm:spPr/>
    </dgm:pt>
    <dgm:pt modelId="{8440ACCA-8D92-432B-8C00-85AE3149D47A}" type="pres">
      <dgm:prSet presAssocID="{A23F2DA9-FBA8-4FFC-9F0A-A33F8745DC16}" presName="node" presStyleCnt="0"/>
      <dgm:spPr/>
    </dgm:pt>
    <dgm:pt modelId="{D91C2EF8-2E84-4622-8C60-4C3D8C42A983}" type="pres">
      <dgm:prSet presAssocID="{A23F2DA9-FBA8-4FFC-9F0A-A33F8745DC16}" presName="parentNode" presStyleLbl="node1" presStyleIdx="3" presStyleCnt="4">
        <dgm:presLayoutVars>
          <dgm:chMax val="1"/>
          <dgm:bulletEnabled val="1"/>
        </dgm:presLayoutVars>
      </dgm:prSet>
      <dgm:spPr/>
    </dgm:pt>
    <dgm:pt modelId="{2E854E48-56B7-4807-BCCB-65E53B18F33E}" type="pres">
      <dgm:prSet presAssocID="{A23F2DA9-FBA8-4FFC-9F0A-A33F8745DC16}" presName="childNode" presStyleLbl="revTx" presStyleIdx="2" presStyleCnt="3">
        <dgm:presLayoutVars>
          <dgm:bulletEnabled val="1"/>
        </dgm:presLayoutVars>
      </dgm:prSet>
      <dgm:spPr/>
    </dgm:pt>
  </dgm:ptLst>
  <dgm:cxnLst>
    <dgm:cxn modelId="{CC553513-D3E4-4247-BA41-CC8D895C27C9}" type="presOf" srcId="{69CFD6A1-9242-4E59-8BD7-1F1001EE76FB}" destId="{7E92076B-8907-4161-82CC-C8437402FDB8}" srcOrd="0" destOrd="0" presId="urn:microsoft.com/office/officeart/2005/8/layout/radial2"/>
    <dgm:cxn modelId="{3C79C413-59A9-44EB-8FF4-4BED2854D7EE}" type="presOf" srcId="{63E63FB9-5B0A-4C74-8C51-E9D8DE442624}" destId="{91450C56-03B4-48CF-8B71-ABA83F67E30D}" srcOrd="0" destOrd="1" presId="urn:microsoft.com/office/officeart/2005/8/layout/radial2"/>
    <dgm:cxn modelId="{67C32723-61A6-4DCD-9B05-86387D4CD84A}" srcId="{4A359846-B5E5-43CE-AA08-F8E5641256A6}" destId="{69CFD6A1-9242-4E59-8BD7-1F1001EE76FB}" srcOrd="1" destOrd="0" parTransId="{332867FA-5EF9-4094-8919-D8DFFF25F50C}" sibTransId="{C359C3F3-DE98-4C14-BDCE-7608697AB704}"/>
    <dgm:cxn modelId="{E0BCCB27-2800-43C1-B306-47C386634E38}" type="presOf" srcId="{87166754-4F88-4109-B5EF-FB17241C49C2}" destId="{2E854E48-56B7-4807-BCCB-65E53B18F33E}" srcOrd="0" destOrd="0" presId="urn:microsoft.com/office/officeart/2005/8/layout/radial2"/>
    <dgm:cxn modelId="{9BC3FE38-23B3-450D-A381-7F3FBF76D8F8}" srcId="{69D7C599-A73D-4082-9E6A-79BF5966BB75}" destId="{9177476B-EDD6-4DE9-856B-FC9E00BDD3EF}" srcOrd="1" destOrd="0" parTransId="{E6AA8D0E-00A0-4D46-B9EF-78F3FD7E55F4}" sibTransId="{7CCC5D72-3D76-4EEE-A16E-5692878EE06A}"/>
    <dgm:cxn modelId="{4C1AA23D-037E-493C-B943-420D7588C570}" type="presOf" srcId="{4A359846-B5E5-43CE-AA08-F8E5641256A6}" destId="{4FC541AF-C344-4933-9CF8-2CA4226F3A72}" srcOrd="0" destOrd="0" presId="urn:microsoft.com/office/officeart/2005/8/layout/radial2"/>
    <dgm:cxn modelId="{0F2B4761-6050-4708-AF70-CC66C9979892}" srcId="{A23F2DA9-FBA8-4FFC-9F0A-A33F8745DC16}" destId="{00DB05B7-2816-4F1F-8278-8763D964D881}" srcOrd="1" destOrd="0" parTransId="{32AFE88F-EE4B-479C-960D-2DD4F2E3DA59}" sibTransId="{A49195B1-3714-462C-B647-3E0D96A64F1A}"/>
    <dgm:cxn modelId="{2258B964-4638-4639-83E3-9DBBB2368A76}" type="presOf" srcId="{1727B66D-AA11-48F4-BFF2-ABDF41D5AA60}" destId="{415AEFC4-0E3A-4B88-B8D3-C31498AE2D08}" srcOrd="0" destOrd="0" presId="urn:microsoft.com/office/officeart/2005/8/layout/radial2"/>
    <dgm:cxn modelId="{5BE81467-00D0-4563-93A6-C91BD0ED0A59}" type="presOf" srcId="{332867FA-5EF9-4094-8919-D8DFFF25F50C}" destId="{A638D385-6CF6-4A46-B602-4763A2E19AA7}" srcOrd="0" destOrd="0" presId="urn:microsoft.com/office/officeart/2005/8/layout/radial2"/>
    <dgm:cxn modelId="{8C1A3348-65B8-44E9-BC19-77B44D583EBA}" srcId="{69CFD6A1-9242-4E59-8BD7-1F1001EE76FB}" destId="{63E63FB9-5B0A-4C74-8C51-E9D8DE442624}" srcOrd="1" destOrd="0" parTransId="{8A8BD8E8-E6E6-4043-AF0E-E9E100B5C732}" sibTransId="{05E15BC8-EF49-4BC2-ABAD-62D3CF7A2AB0}"/>
    <dgm:cxn modelId="{7E434F78-A617-4CB4-BD89-CFD7C2EB4B5A}" srcId="{4A359846-B5E5-43CE-AA08-F8E5641256A6}" destId="{A23F2DA9-FBA8-4FFC-9F0A-A33F8745DC16}" srcOrd="2" destOrd="0" parTransId="{1727B66D-AA11-48F4-BFF2-ABDF41D5AA60}" sibTransId="{3DD613DA-4AC8-471A-980C-11A20A0EA106}"/>
    <dgm:cxn modelId="{26A4AE89-D8A8-499E-B8AB-5FA7F8C444F2}" type="presOf" srcId="{9C1DD52C-5B01-4A5F-8E9E-E9AA176EDDCB}" destId="{19A77CC4-8113-489F-8E58-E70D4CA293F0}" srcOrd="0" destOrd="0" presId="urn:microsoft.com/office/officeart/2005/8/layout/radial2"/>
    <dgm:cxn modelId="{C3B921C6-2226-40E0-A957-159C3439DB0E}" type="presOf" srcId="{69D7C599-A73D-4082-9E6A-79BF5966BB75}" destId="{F964ECB9-C334-48BC-9CB3-C6C1F103CAE5}" srcOrd="0" destOrd="0" presId="urn:microsoft.com/office/officeart/2005/8/layout/radial2"/>
    <dgm:cxn modelId="{F98D25D0-EE7D-42F7-B2C6-13764D95BBC0}" type="presOf" srcId="{00DB05B7-2816-4F1F-8278-8763D964D881}" destId="{2E854E48-56B7-4807-BCCB-65E53B18F33E}" srcOrd="0" destOrd="1" presId="urn:microsoft.com/office/officeart/2005/8/layout/radial2"/>
    <dgm:cxn modelId="{B022A1D1-EB1D-424D-B25B-D635EA17EE46}" srcId="{69D7C599-A73D-4082-9E6A-79BF5966BB75}" destId="{9C1DD52C-5B01-4A5F-8E9E-E9AA176EDDCB}" srcOrd="0" destOrd="0" parTransId="{349C90F1-F767-4888-B1E2-24AF5EA724C8}" sibTransId="{ADBA9781-B8F6-4C3E-8AD7-B97EA6A2F05B}"/>
    <dgm:cxn modelId="{A08A59D6-A5E5-48AA-8EC9-B9C2C3F35EC0}" type="presOf" srcId="{48BE5D6F-479A-4D3F-A754-1CA34276A3EE}" destId="{86432B21-B3D6-4A91-BDC9-F91E89BC0351}" srcOrd="0" destOrd="0" presId="urn:microsoft.com/office/officeart/2005/8/layout/radial2"/>
    <dgm:cxn modelId="{3F0A4FD7-4B26-4970-80D5-D7327F4293F6}" type="presOf" srcId="{F6871129-A8FC-4A12-BED3-02DEBD20AD66}" destId="{91450C56-03B4-48CF-8B71-ABA83F67E30D}" srcOrd="0" destOrd="0" presId="urn:microsoft.com/office/officeart/2005/8/layout/radial2"/>
    <dgm:cxn modelId="{5A8679DF-A97D-4ED6-B707-FD453BAA0D09}" type="presOf" srcId="{9177476B-EDD6-4DE9-856B-FC9E00BDD3EF}" destId="{19A77CC4-8113-489F-8E58-E70D4CA293F0}" srcOrd="0" destOrd="1" presId="urn:microsoft.com/office/officeart/2005/8/layout/radial2"/>
    <dgm:cxn modelId="{507694E0-999E-47AA-B0EE-3EE9C8A88CBE}" srcId="{4A359846-B5E5-43CE-AA08-F8E5641256A6}" destId="{69D7C599-A73D-4082-9E6A-79BF5966BB75}" srcOrd="0" destOrd="0" parTransId="{48BE5D6F-479A-4D3F-A754-1CA34276A3EE}" sibTransId="{84FEC506-D3DA-49C8-A964-0F5D5C7601F5}"/>
    <dgm:cxn modelId="{C69E22E6-B207-4D65-BDA8-DAE417984F0A}" srcId="{A23F2DA9-FBA8-4FFC-9F0A-A33F8745DC16}" destId="{87166754-4F88-4109-B5EF-FB17241C49C2}" srcOrd="0" destOrd="0" parTransId="{E6FB23E9-4B31-4A5C-BE4B-13E4409120E6}" sibTransId="{EE953368-1105-4305-94C0-9A5C06156D0F}"/>
    <dgm:cxn modelId="{A74A7CED-DBF5-45AB-8599-95392E2163E6}" type="presOf" srcId="{A23F2DA9-FBA8-4FFC-9F0A-A33F8745DC16}" destId="{D91C2EF8-2E84-4622-8C60-4C3D8C42A983}" srcOrd="0" destOrd="0" presId="urn:microsoft.com/office/officeart/2005/8/layout/radial2"/>
    <dgm:cxn modelId="{151BD7FE-97A3-4B9E-B69E-990FB2548A53}" srcId="{69CFD6A1-9242-4E59-8BD7-1F1001EE76FB}" destId="{F6871129-A8FC-4A12-BED3-02DEBD20AD66}" srcOrd="0" destOrd="0" parTransId="{ACAE1EFB-2F03-48BF-A816-859C69C22FDA}" sibTransId="{B2012F89-1991-45A0-A032-2EC28BB7E531}"/>
    <dgm:cxn modelId="{935EC2E1-5B81-4955-933A-832C720E0F09}" type="presParOf" srcId="{4FC541AF-C344-4933-9CF8-2CA4226F3A72}" destId="{5409F604-1A1C-4D8B-AB7C-CA741A616B84}" srcOrd="0" destOrd="0" presId="urn:microsoft.com/office/officeart/2005/8/layout/radial2"/>
    <dgm:cxn modelId="{6744D463-78B5-4147-8AB5-4B97B601564E}" type="presParOf" srcId="{5409F604-1A1C-4D8B-AB7C-CA741A616B84}" destId="{0D184931-AC7A-48BB-8693-51AF63148840}" srcOrd="0" destOrd="0" presId="urn:microsoft.com/office/officeart/2005/8/layout/radial2"/>
    <dgm:cxn modelId="{BE2EC9FF-03D4-49D2-8A90-9CA96938B5AE}" type="presParOf" srcId="{0D184931-AC7A-48BB-8693-51AF63148840}" destId="{C3E84A0F-0B84-48EA-815F-D2E25FE93A05}" srcOrd="0" destOrd="0" presId="urn:microsoft.com/office/officeart/2005/8/layout/radial2"/>
    <dgm:cxn modelId="{6DDF1100-9C0B-4BAB-B91D-BED6CA8EE059}" type="presParOf" srcId="{0D184931-AC7A-48BB-8693-51AF63148840}" destId="{0A431F3A-3F00-47E3-B135-B8D5F3F0E580}" srcOrd="1" destOrd="0" presId="urn:microsoft.com/office/officeart/2005/8/layout/radial2"/>
    <dgm:cxn modelId="{35451D53-A2B2-4833-B070-6AAA388BBCF7}" type="presParOf" srcId="{5409F604-1A1C-4D8B-AB7C-CA741A616B84}" destId="{86432B21-B3D6-4A91-BDC9-F91E89BC0351}" srcOrd="1" destOrd="0" presId="urn:microsoft.com/office/officeart/2005/8/layout/radial2"/>
    <dgm:cxn modelId="{D3484C50-D57E-4176-BD8B-B55F8C0BFDD0}" type="presParOf" srcId="{5409F604-1A1C-4D8B-AB7C-CA741A616B84}" destId="{9ED3DC24-2263-4940-8BC6-92935A0613F2}" srcOrd="2" destOrd="0" presId="urn:microsoft.com/office/officeart/2005/8/layout/radial2"/>
    <dgm:cxn modelId="{D445C37A-231F-442B-AF5C-E1CBAA9D7B14}" type="presParOf" srcId="{9ED3DC24-2263-4940-8BC6-92935A0613F2}" destId="{F964ECB9-C334-48BC-9CB3-C6C1F103CAE5}" srcOrd="0" destOrd="0" presId="urn:microsoft.com/office/officeart/2005/8/layout/radial2"/>
    <dgm:cxn modelId="{823F9CEA-2EDE-4CC3-9863-FAFE81EC5C01}" type="presParOf" srcId="{9ED3DC24-2263-4940-8BC6-92935A0613F2}" destId="{19A77CC4-8113-489F-8E58-E70D4CA293F0}" srcOrd="1" destOrd="0" presId="urn:microsoft.com/office/officeart/2005/8/layout/radial2"/>
    <dgm:cxn modelId="{7861218D-E622-40BA-9652-28A3BD2EE2FB}" type="presParOf" srcId="{5409F604-1A1C-4D8B-AB7C-CA741A616B84}" destId="{A638D385-6CF6-4A46-B602-4763A2E19AA7}" srcOrd="3" destOrd="0" presId="urn:microsoft.com/office/officeart/2005/8/layout/radial2"/>
    <dgm:cxn modelId="{2F5BAC8E-DC19-4946-8E28-D82679BF04BB}" type="presParOf" srcId="{5409F604-1A1C-4D8B-AB7C-CA741A616B84}" destId="{C8D98953-0347-46EE-A748-D8A7727E6EDF}" srcOrd="4" destOrd="0" presId="urn:microsoft.com/office/officeart/2005/8/layout/radial2"/>
    <dgm:cxn modelId="{A1E700E3-88CA-4880-8367-7BD2B25412D7}" type="presParOf" srcId="{C8D98953-0347-46EE-A748-D8A7727E6EDF}" destId="{7E92076B-8907-4161-82CC-C8437402FDB8}" srcOrd="0" destOrd="0" presId="urn:microsoft.com/office/officeart/2005/8/layout/radial2"/>
    <dgm:cxn modelId="{F783E2A9-ADA7-4671-87D7-6C9E448E45EB}" type="presParOf" srcId="{C8D98953-0347-46EE-A748-D8A7727E6EDF}" destId="{91450C56-03B4-48CF-8B71-ABA83F67E30D}" srcOrd="1" destOrd="0" presId="urn:microsoft.com/office/officeart/2005/8/layout/radial2"/>
    <dgm:cxn modelId="{BBF70E1B-9615-40DD-86A5-F0935A5C7506}" type="presParOf" srcId="{5409F604-1A1C-4D8B-AB7C-CA741A616B84}" destId="{415AEFC4-0E3A-4B88-B8D3-C31498AE2D08}" srcOrd="5" destOrd="0" presId="urn:microsoft.com/office/officeart/2005/8/layout/radial2"/>
    <dgm:cxn modelId="{5EEF4E33-10D2-483C-A440-5E53155DCE75}" type="presParOf" srcId="{5409F604-1A1C-4D8B-AB7C-CA741A616B84}" destId="{8440ACCA-8D92-432B-8C00-85AE3149D47A}" srcOrd="6" destOrd="0" presId="urn:microsoft.com/office/officeart/2005/8/layout/radial2"/>
    <dgm:cxn modelId="{2BD5FD3D-87CB-49F5-AB21-95D98467DF8A}" type="presParOf" srcId="{8440ACCA-8D92-432B-8C00-85AE3149D47A}" destId="{D91C2EF8-2E84-4622-8C60-4C3D8C42A983}" srcOrd="0" destOrd="0" presId="urn:microsoft.com/office/officeart/2005/8/layout/radial2"/>
    <dgm:cxn modelId="{13A38032-7D52-4CC6-BC36-8FDBEE0CFE23}" type="presParOf" srcId="{8440ACCA-8D92-432B-8C00-85AE3149D47A}" destId="{2E854E48-56B7-4807-BCCB-65E53B18F33E}" srcOrd="1" destOrd="0" presId="urn:microsoft.com/office/officeart/2005/8/layout/radial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A359846-B5E5-43CE-AA08-F8E5641256A6}"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es-CO"/>
        </a:p>
      </dgm:t>
    </dgm:pt>
    <dgm:pt modelId="{69D7C599-A73D-4082-9E6A-79BF5966BB75}">
      <dgm:prSet phldrT="[Texto]"/>
      <dgm:spPr/>
      <dgm:t>
        <a:bodyPr/>
        <a:lstStyle/>
        <a:p>
          <a:r>
            <a:rPr lang="es-CO" dirty="0"/>
            <a:t>Académico</a:t>
          </a:r>
        </a:p>
      </dgm:t>
    </dgm:pt>
    <dgm:pt modelId="{48BE5D6F-479A-4D3F-A754-1CA34276A3EE}" type="parTrans" cxnId="{507694E0-999E-47AA-B0EE-3EE9C8A88CBE}">
      <dgm:prSet/>
      <dgm:spPr/>
      <dgm:t>
        <a:bodyPr/>
        <a:lstStyle/>
        <a:p>
          <a:endParaRPr lang="es-CO"/>
        </a:p>
      </dgm:t>
    </dgm:pt>
    <dgm:pt modelId="{84FEC506-D3DA-49C8-A964-0F5D5C7601F5}" type="sibTrans" cxnId="{507694E0-999E-47AA-B0EE-3EE9C8A88CBE}">
      <dgm:prSet/>
      <dgm:spPr/>
      <dgm:t>
        <a:bodyPr/>
        <a:lstStyle/>
        <a:p>
          <a:endParaRPr lang="es-CO"/>
        </a:p>
      </dgm:t>
    </dgm:pt>
    <dgm:pt modelId="{9C1DD52C-5B01-4A5F-8E9E-E9AA176EDDCB}">
      <dgm:prSet phldrT="[Texto]"/>
      <dgm:spPr/>
      <dgm:t>
        <a:bodyPr/>
        <a:lstStyle/>
        <a:p>
          <a:r>
            <a:rPr lang="es-CO" dirty="0"/>
            <a:t>Nivel Postgrado</a:t>
          </a:r>
        </a:p>
      </dgm:t>
    </dgm:pt>
    <dgm:pt modelId="{349C90F1-F767-4888-B1E2-24AF5EA724C8}" type="parTrans" cxnId="{B022A1D1-EB1D-424D-B25B-D635EA17EE46}">
      <dgm:prSet/>
      <dgm:spPr/>
      <dgm:t>
        <a:bodyPr/>
        <a:lstStyle/>
        <a:p>
          <a:endParaRPr lang="es-CO"/>
        </a:p>
      </dgm:t>
    </dgm:pt>
    <dgm:pt modelId="{ADBA9781-B8F6-4C3E-8AD7-B97EA6A2F05B}" type="sibTrans" cxnId="{B022A1D1-EB1D-424D-B25B-D635EA17EE46}">
      <dgm:prSet/>
      <dgm:spPr/>
      <dgm:t>
        <a:bodyPr/>
        <a:lstStyle/>
        <a:p>
          <a:endParaRPr lang="es-CO"/>
        </a:p>
      </dgm:t>
    </dgm:pt>
    <dgm:pt modelId="{9177476B-EDD6-4DE9-856B-FC9E00BDD3EF}">
      <dgm:prSet phldrT="[Texto]"/>
      <dgm:spPr/>
      <dgm:t>
        <a:bodyPr/>
        <a:lstStyle/>
        <a:p>
          <a:r>
            <a:rPr lang="es-CO" dirty="0"/>
            <a:t>Preparación</a:t>
          </a:r>
        </a:p>
      </dgm:t>
    </dgm:pt>
    <dgm:pt modelId="{E6AA8D0E-00A0-4D46-B9EF-78F3FD7E55F4}" type="parTrans" cxnId="{9BC3FE38-23B3-450D-A381-7F3FBF76D8F8}">
      <dgm:prSet/>
      <dgm:spPr/>
      <dgm:t>
        <a:bodyPr/>
        <a:lstStyle/>
        <a:p>
          <a:endParaRPr lang="es-CO"/>
        </a:p>
      </dgm:t>
    </dgm:pt>
    <dgm:pt modelId="{7CCC5D72-3D76-4EEE-A16E-5692878EE06A}" type="sibTrans" cxnId="{9BC3FE38-23B3-450D-A381-7F3FBF76D8F8}">
      <dgm:prSet/>
      <dgm:spPr/>
      <dgm:t>
        <a:bodyPr/>
        <a:lstStyle/>
        <a:p>
          <a:endParaRPr lang="es-CO"/>
        </a:p>
      </dgm:t>
    </dgm:pt>
    <dgm:pt modelId="{69CFD6A1-9242-4E59-8BD7-1F1001EE76FB}">
      <dgm:prSet phldrT="[Texto]"/>
      <dgm:spPr/>
      <dgm:t>
        <a:bodyPr/>
        <a:lstStyle/>
        <a:p>
          <a:r>
            <a:rPr lang="es-CO" dirty="0"/>
            <a:t>Laboral</a:t>
          </a:r>
        </a:p>
      </dgm:t>
    </dgm:pt>
    <dgm:pt modelId="{332867FA-5EF9-4094-8919-D8DFFF25F50C}" type="parTrans" cxnId="{67C32723-61A6-4DCD-9B05-86387D4CD84A}">
      <dgm:prSet/>
      <dgm:spPr/>
      <dgm:t>
        <a:bodyPr/>
        <a:lstStyle/>
        <a:p>
          <a:endParaRPr lang="es-CO"/>
        </a:p>
      </dgm:t>
    </dgm:pt>
    <dgm:pt modelId="{C359C3F3-DE98-4C14-BDCE-7608697AB704}" type="sibTrans" cxnId="{67C32723-61A6-4DCD-9B05-86387D4CD84A}">
      <dgm:prSet/>
      <dgm:spPr/>
      <dgm:t>
        <a:bodyPr/>
        <a:lstStyle/>
        <a:p>
          <a:endParaRPr lang="es-CO"/>
        </a:p>
      </dgm:t>
    </dgm:pt>
    <dgm:pt modelId="{F6871129-A8FC-4A12-BED3-02DEBD20AD66}">
      <dgm:prSet phldrT="[Texto]"/>
      <dgm:spPr/>
      <dgm:t>
        <a:bodyPr/>
        <a:lstStyle/>
        <a:p>
          <a:r>
            <a:rPr lang="es-CO" dirty="0"/>
            <a:t>Hoja de Vida - Experiencia</a:t>
          </a:r>
        </a:p>
      </dgm:t>
    </dgm:pt>
    <dgm:pt modelId="{ACAE1EFB-2F03-48BF-A816-859C69C22FDA}" type="parTrans" cxnId="{151BD7FE-97A3-4B9E-B69E-990FB2548A53}">
      <dgm:prSet/>
      <dgm:spPr/>
      <dgm:t>
        <a:bodyPr/>
        <a:lstStyle/>
        <a:p>
          <a:endParaRPr lang="es-CO"/>
        </a:p>
      </dgm:t>
    </dgm:pt>
    <dgm:pt modelId="{B2012F89-1991-45A0-A032-2EC28BB7E531}" type="sibTrans" cxnId="{151BD7FE-97A3-4B9E-B69E-990FB2548A53}">
      <dgm:prSet/>
      <dgm:spPr/>
      <dgm:t>
        <a:bodyPr/>
        <a:lstStyle/>
        <a:p>
          <a:endParaRPr lang="es-CO"/>
        </a:p>
      </dgm:t>
    </dgm:pt>
    <dgm:pt modelId="{63E63FB9-5B0A-4C74-8C51-E9D8DE442624}">
      <dgm:prSet phldrT="[Texto]"/>
      <dgm:spPr/>
      <dgm:t>
        <a:bodyPr/>
        <a:lstStyle/>
        <a:p>
          <a:r>
            <a:rPr lang="es-CO" dirty="0"/>
            <a:t>Certificaciones</a:t>
          </a:r>
        </a:p>
      </dgm:t>
    </dgm:pt>
    <dgm:pt modelId="{8A8BD8E8-E6E6-4043-AF0E-E9E100B5C732}" type="parTrans" cxnId="{8C1A3348-65B8-44E9-BC19-77B44D583EBA}">
      <dgm:prSet/>
      <dgm:spPr/>
      <dgm:t>
        <a:bodyPr/>
        <a:lstStyle/>
        <a:p>
          <a:endParaRPr lang="es-CO"/>
        </a:p>
      </dgm:t>
    </dgm:pt>
    <dgm:pt modelId="{05E15BC8-EF49-4BC2-ABAD-62D3CF7A2AB0}" type="sibTrans" cxnId="{8C1A3348-65B8-44E9-BC19-77B44D583EBA}">
      <dgm:prSet/>
      <dgm:spPr/>
      <dgm:t>
        <a:bodyPr/>
        <a:lstStyle/>
        <a:p>
          <a:endParaRPr lang="es-CO"/>
        </a:p>
      </dgm:t>
    </dgm:pt>
    <dgm:pt modelId="{A23F2DA9-FBA8-4FFC-9F0A-A33F8745DC16}">
      <dgm:prSet phldrT="[Texto]"/>
      <dgm:spPr/>
      <dgm:t>
        <a:bodyPr/>
        <a:lstStyle/>
        <a:p>
          <a:r>
            <a:rPr lang="es-CO" dirty="0"/>
            <a:t>Económicas</a:t>
          </a:r>
        </a:p>
      </dgm:t>
    </dgm:pt>
    <dgm:pt modelId="{1727B66D-AA11-48F4-BFF2-ABDF41D5AA60}" type="parTrans" cxnId="{7E434F78-A617-4CB4-BD89-CFD7C2EB4B5A}">
      <dgm:prSet/>
      <dgm:spPr/>
      <dgm:t>
        <a:bodyPr/>
        <a:lstStyle/>
        <a:p>
          <a:endParaRPr lang="es-CO"/>
        </a:p>
      </dgm:t>
    </dgm:pt>
    <dgm:pt modelId="{3DD613DA-4AC8-471A-980C-11A20A0EA106}" type="sibTrans" cxnId="{7E434F78-A617-4CB4-BD89-CFD7C2EB4B5A}">
      <dgm:prSet/>
      <dgm:spPr/>
      <dgm:t>
        <a:bodyPr/>
        <a:lstStyle/>
        <a:p>
          <a:endParaRPr lang="es-CO"/>
        </a:p>
      </dgm:t>
    </dgm:pt>
    <dgm:pt modelId="{87166754-4F88-4109-B5EF-FB17241C49C2}">
      <dgm:prSet phldrT="[Texto]"/>
      <dgm:spPr/>
      <dgm:t>
        <a:bodyPr/>
        <a:lstStyle/>
        <a:p>
          <a:r>
            <a:rPr lang="es-CO" dirty="0"/>
            <a:t>Becas</a:t>
          </a:r>
        </a:p>
      </dgm:t>
    </dgm:pt>
    <dgm:pt modelId="{E6FB23E9-4B31-4A5C-BE4B-13E4409120E6}" type="parTrans" cxnId="{C69E22E6-B207-4D65-BDA8-DAE417984F0A}">
      <dgm:prSet/>
      <dgm:spPr/>
      <dgm:t>
        <a:bodyPr/>
        <a:lstStyle/>
        <a:p>
          <a:endParaRPr lang="es-CO"/>
        </a:p>
      </dgm:t>
    </dgm:pt>
    <dgm:pt modelId="{EE953368-1105-4305-94C0-9A5C06156D0F}" type="sibTrans" cxnId="{C69E22E6-B207-4D65-BDA8-DAE417984F0A}">
      <dgm:prSet/>
      <dgm:spPr/>
      <dgm:t>
        <a:bodyPr/>
        <a:lstStyle/>
        <a:p>
          <a:endParaRPr lang="es-CO"/>
        </a:p>
      </dgm:t>
    </dgm:pt>
    <dgm:pt modelId="{00DB05B7-2816-4F1F-8278-8763D964D881}">
      <dgm:prSet phldrT="[Texto]"/>
      <dgm:spPr/>
      <dgm:t>
        <a:bodyPr/>
        <a:lstStyle/>
        <a:p>
          <a:r>
            <a:rPr lang="es-CO" dirty="0"/>
            <a:t>Acciones – </a:t>
          </a:r>
          <a:r>
            <a:rPr lang="es-CO" dirty="0" err="1"/>
            <a:t>Stoks</a:t>
          </a:r>
          <a:endParaRPr lang="es-CO" dirty="0"/>
        </a:p>
      </dgm:t>
    </dgm:pt>
    <dgm:pt modelId="{32AFE88F-EE4B-479C-960D-2DD4F2E3DA59}" type="parTrans" cxnId="{0F2B4761-6050-4708-AF70-CC66C9979892}">
      <dgm:prSet/>
      <dgm:spPr/>
      <dgm:t>
        <a:bodyPr/>
        <a:lstStyle/>
        <a:p>
          <a:endParaRPr lang="es-CO"/>
        </a:p>
      </dgm:t>
    </dgm:pt>
    <dgm:pt modelId="{A49195B1-3714-462C-B647-3E0D96A64F1A}" type="sibTrans" cxnId="{0F2B4761-6050-4708-AF70-CC66C9979892}">
      <dgm:prSet/>
      <dgm:spPr/>
      <dgm:t>
        <a:bodyPr/>
        <a:lstStyle/>
        <a:p>
          <a:endParaRPr lang="es-CO"/>
        </a:p>
      </dgm:t>
    </dgm:pt>
    <dgm:pt modelId="{4FC541AF-C344-4933-9CF8-2CA4226F3A72}" type="pres">
      <dgm:prSet presAssocID="{4A359846-B5E5-43CE-AA08-F8E5641256A6}" presName="composite" presStyleCnt="0">
        <dgm:presLayoutVars>
          <dgm:chMax val="5"/>
          <dgm:dir/>
          <dgm:animLvl val="ctr"/>
          <dgm:resizeHandles val="exact"/>
        </dgm:presLayoutVars>
      </dgm:prSet>
      <dgm:spPr/>
    </dgm:pt>
    <dgm:pt modelId="{5409F604-1A1C-4D8B-AB7C-CA741A616B84}" type="pres">
      <dgm:prSet presAssocID="{4A359846-B5E5-43CE-AA08-F8E5641256A6}" presName="cycle" presStyleCnt="0"/>
      <dgm:spPr/>
    </dgm:pt>
    <dgm:pt modelId="{0D184931-AC7A-48BB-8693-51AF63148840}" type="pres">
      <dgm:prSet presAssocID="{4A359846-B5E5-43CE-AA08-F8E5641256A6}" presName="centerShape" presStyleCnt="0"/>
      <dgm:spPr/>
    </dgm:pt>
    <dgm:pt modelId="{C3E84A0F-0B84-48EA-815F-D2E25FE93A05}" type="pres">
      <dgm:prSet presAssocID="{4A359846-B5E5-43CE-AA08-F8E5641256A6}" presName="connSite" presStyleLbl="node1" presStyleIdx="0" presStyleCnt="4"/>
      <dgm:spPr/>
    </dgm:pt>
    <dgm:pt modelId="{0A431F3A-3F00-47E3-B135-B8D5F3F0E580}" type="pres">
      <dgm:prSet presAssocID="{4A359846-B5E5-43CE-AA08-F8E5641256A6}" presName="visible"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abeza con engranajes contorno"/>
        </a:ext>
      </dgm:extLst>
    </dgm:pt>
    <dgm:pt modelId="{86432B21-B3D6-4A91-BDC9-F91E89BC0351}" type="pres">
      <dgm:prSet presAssocID="{48BE5D6F-479A-4D3F-A754-1CA34276A3EE}" presName="Name25" presStyleLbl="parChTrans1D1" presStyleIdx="0" presStyleCnt="3"/>
      <dgm:spPr/>
    </dgm:pt>
    <dgm:pt modelId="{9ED3DC24-2263-4940-8BC6-92935A0613F2}" type="pres">
      <dgm:prSet presAssocID="{69D7C599-A73D-4082-9E6A-79BF5966BB75}" presName="node" presStyleCnt="0"/>
      <dgm:spPr/>
    </dgm:pt>
    <dgm:pt modelId="{F964ECB9-C334-48BC-9CB3-C6C1F103CAE5}" type="pres">
      <dgm:prSet presAssocID="{69D7C599-A73D-4082-9E6A-79BF5966BB75}" presName="parentNode" presStyleLbl="node1" presStyleIdx="1" presStyleCnt="4">
        <dgm:presLayoutVars>
          <dgm:chMax val="1"/>
          <dgm:bulletEnabled val="1"/>
        </dgm:presLayoutVars>
      </dgm:prSet>
      <dgm:spPr/>
    </dgm:pt>
    <dgm:pt modelId="{19A77CC4-8113-489F-8E58-E70D4CA293F0}" type="pres">
      <dgm:prSet presAssocID="{69D7C599-A73D-4082-9E6A-79BF5966BB75}" presName="childNode" presStyleLbl="revTx" presStyleIdx="0" presStyleCnt="3">
        <dgm:presLayoutVars>
          <dgm:bulletEnabled val="1"/>
        </dgm:presLayoutVars>
      </dgm:prSet>
      <dgm:spPr/>
    </dgm:pt>
    <dgm:pt modelId="{A638D385-6CF6-4A46-B602-4763A2E19AA7}" type="pres">
      <dgm:prSet presAssocID="{332867FA-5EF9-4094-8919-D8DFFF25F50C}" presName="Name25" presStyleLbl="parChTrans1D1" presStyleIdx="1" presStyleCnt="3"/>
      <dgm:spPr/>
    </dgm:pt>
    <dgm:pt modelId="{C8D98953-0347-46EE-A748-D8A7727E6EDF}" type="pres">
      <dgm:prSet presAssocID="{69CFD6A1-9242-4E59-8BD7-1F1001EE76FB}" presName="node" presStyleCnt="0"/>
      <dgm:spPr/>
    </dgm:pt>
    <dgm:pt modelId="{7E92076B-8907-4161-82CC-C8437402FDB8}" type="pres">
      <dgm:prSet presAssocID="{69CFD6A1-9242-4E59-8BD7-1F1001EE76FB}" presName="parentNode" presStyleLbl="node1" presStyleIdx="2" presStyleCnt="4">
        <dgm:presLayoutVars>
          <dgm:chMax val="1"/>
          <dgm:bulletEnabled val="1"/>
        </dgm:presLayoutVars>
      </dgm:prSet>
      <dgm:spPr/>
    </dgm:pt>
    <dgm:pt modelId="{91450C56-03B4-48CF-8B71-ABA83F67E30D}" type="pres">
      <dgm:prSet presAssocID="{69CFD6A1-9242-4E59-8BD7-1F1001EE76FB}" presName="childNode" presStyleLbl="revTx" presStyleIdx="1" presStyleCnt="3">
        <dgm:presLayoutVars>
          <dgm:bulletEnabled val="1"/>
        </dgm:presLayoutVars>
      </dgm:prSet>
      <dgm:spPr/>
    </dgm:pt>
    <dgm:pt modelId="{415AEFC4-0E3A-4B88-B8D3-C31498AE2D08}" type="pres">
      <dgm:prSet presAssocID="{1727B66D-AA11-48F4-BFF2-ABDF41D5AA60}" presName="Name25" presStyleLbl="parChTrans1D1" presStyleIdx="2" presStyleCnt="3"/>
      <dgm:spPr/>
    </dgm:pt>
    <dgm:pt modelId="{8440ACCA-8D92-432B-8C00-85AE3149D47A}" type="pres">
      <dgm:prSet presAssocID="{A23F2DA9-FBA8-4FFC-9F0A-A33F8745DC16}" presName="node" presStyleCnt="0"/>
      <dgm:spPr/>
    </dgm:pt>
    <dgm:pt modelId="{D91C2EF8-2E84-4622-8C60-4C3D8C42A983}" type="pres">
      <dgm:prSet presAssocID="{A23F2DA9-FBA8-4FFC-9F0A-A33F8745DC16}" presName="parentNode" presStyleLbl="node1" presStyleIdx="3" presStyleCnt="4">
        <dgm:presLayoutVars>
          <dgm:chMax val="1"/>
          <dgm:bulletEnabled val="1"/>
        </dgm:presLayoutVars>
      </dgm:prSet>
      <dgm:spPr/>
    </dgm:pt>
    <dgm:pt modelId="{2E854E48-56B7-4807-BCCB-65E53B18F33E}" type="pres">
      <dgm:prSet presAssocID="{A23F2DA9-FBA8-4FFC-9F0A-A33F8745DC16}" presName="childNode" presStyleLbl="revTx" presStyleIdx="2" presStyleCnt="3">
        <dgm:presLayoutVars>
          <dgm:bulletEnabled val="1"/>
        </dgm:presLayoutVars>
      </dgm:prSet>
      <dgm:spPr/>
    </dgm:pt>
  </dgm:ptLst>
  <dgm:cxnLst>
    <dgm:cxn modelId="{CC553513-D3E4-4247-BA41-CC8D895C27C9}" type="presOf" srcId="{69CFD6A1-9242-4E59-8BD7-1F1001EE76FB}" destId="{7E92076B-8907-4161-82CC-C8437402FDB8}" srcOrd="0" destOrd="0" presId="urn:microsoft.com/office/officeart/2005/8/layout/radial2"/>
    <dgm:cxn modelId="{3C79C413-59A9-44EB-8FF4-4BED2854D7EE}" type="presOf" srcId="{63E63FB9-5B0A-4C74-8C51-E9D8DE442624}" destId="{91450C56-03B4-48CF-8B71-ABA83F67E30D}" srcOrd="0" destOrd="1" presId="urn:microsoft.com/office/officeart/2005/8/layout/radial2"/>
    <dgm:cxn modelId="{67C32723-61A6-4DCD-9B05-86387D4CD84A}" srcId="{4A359846-B5E5-43CE-AA08-F8E5641256A6}" destId="{69CFD6A1-9242-4E59-8BD7-1F1001EE76FB}" srcOrd="1" destOrd="0" parTransId="{332867FA-5EF9-4094-8919-D8DFFF25F50C}" sibTransId="{C359C3F3-DE98-4C14-BDCE-7608697AB704}"/>
    <dgm:cxn modelId="{E0BCCB27-2800-43C1-B306-47C386634E38}" type="presOf" srcId="{87166754-4F88-4109-B5EF-FB17241C49C2}" destId="{2E854E48-56B7-4807-BCCB-65E53B18F33E}" srcOrd="0" destOrd="0" presId="urn:microsoft.com/office/officeart/2005/8/layout/radial2"/>
    <dgm:cxn modelId="{9BC3FE38-23B3-450D-A381-7F3FBF76D8F8}" srcId="{69D7C599-A73D-4082-9E6A-79BF5966BB75}" destId="{9177476B-EDD6-4DE9-856B-FC9E00BDD3EF}" srcOrd="1" destOrd="0" parTransId="{E6AA8D0E-00A0-4D46-B9EF-78F3FD7E55F4}" sibTransId="{7CCC5D72-3D76-4EEE-A16E-5692878EE06A}"/>
    <dgm:cxn modelId="{4C1AA23D-037E-493C-B943-420D7588C570}" type="presOf" srcId="{4A359846-B5E5-43CE-AA08-F8E5641256A6}" destId="{4FC541AF-C344-4933-9CF8-2CA4226F3A72}" srcOrd="0" destOrd="0" presId="urn:microsoft.com/office/officeart/2005/8/layout/radial2"/>
    <dgm:cxn modelId="{0F2B4761-6050-4708-AF70-CC66C9979892}" srcId="{A23F2DA9-FBA8-4FFC-9F0A-A33F8745DC16}" destId="{00DB05B7-2816-4F1F-8278-8763D964D881}" srcOrd="1" destOrd="0" parTransId="{32AFE88F-EE4B-479C-960D-2DD4F2E3DA59}" sibTransId="{A49195B1-3714-462C-B647-3E0D96A64F1A}"/>
    <dgm:cxn modelId="{2258B964-4638-4639-83E3-9DBBB2368A76}" type="presOf" srcId="{1727B66D-AA11-48F4-BFF2-ABDF41D5AA60}" destId="{415AEFC4-0E3A-4B88-B8D3-C31498AE2D08}" srcOrd="0" destOrd="0" presId="urn:microsoft.com/office/officeart/2005/8/layout/radial2"/>
    <dgm:cxn modelId="{5BE81467-00D0-4563-93A6-C91BD0ED0A59}" type="presOf" srcId="{332867FA-5EF9-4094-8919-D8DFFF25F50C}" destId="{A638D385-6CF6-4A46-B602-4763A2E19AA7}" srcOrd="0" destOrd="0" presId="urn:microsoft.com/office/officeart/2005/8/layout/radial2"/>
    <dgm:cxn modelId="{8C1A3348-65B8-44E9-BC19-77B44D583EBA}" srcId="{69CFD6A1-9242-4E59-8BD7-1F1001EE76FB}" destId="{63E63FB9-5B0A-4C74-8C51-E9D8DE442624}" srcOrd="1" destOrd="0" parTransId="{8A8BD8E8-E6E6-4043-AF0E-E9E100B5C732}" sibTransId="{05E15BC8-EF49-4BC2-ABAD-62D3CF7A2AB0}"/>
    <dgm:cxn modelId="{7E434F78-A617-4CB4-BD89-CFD7C2EB4B5A}" srcId="{4A359846-B5E5-43CE-AA08-F8E5641256A6}" destId="{A23F2DA9-FBA8-4FFC-9F0A-A33F8745DC16}" srcOrd="2" destOrd="0" parTransId="{1727B66D-AA11-48F4-BFF2-ABDF41D5AA60}" sibTransId="{3DD613DA-4AC8-471A-980C-11A20A0EA106}"/>
    <dgm:cxn modelId="{26A4AE89-D8A8-499E-B8AB-5FA7F8C444F2}" type="presOf" srcId="{9C1DD52C-5B01-4A5F-8E9E-E9AA176EDDCB}" destId="{19A77CC4-8113-489F-8E58-E70D4CA293F0}" srcOrd="0" destOrd="0" presId="urn:microsoft.com/office/officeart/2005/8/layout/radial2"/>
    <dgm:cxn modelId="{C3B921C6-2226-40E0-A957-159C3439DB0E}" type="presOf" srcId="{69D7C599-A73D-4082-9E6A-79BF5966BB75}" destId="{F964ECB9-C334-48BC-9CB3-C6C1F103CAE5}" srcOrd="0" destOrd="0" presId="urn:microsoft.com/office/officeart/2005/8/layout/radial2"/>
    <dgm:cxn modelId="{F98D25D0-EE7D-42F7-B2C6-13764D95BBC0}" type="presOf" srcId="{00DB05B7-2816-4F1F-8278-8763D964D881}" destId="{2E854E48-56B7-4807-BCCB-65E53B18F33E}" srcOrd="0" destOrd="1" presId="urn:microsoft.com/office/officeart/2005/8/layout/radial2"/>
    <dgm:cxn modelId="{B022A1D1-EB1D-424D-B25B-D635EA17EE46}" srcId="{69D7C599-A73D-4082-9E6A-79BF5966BB75}" destId="{9C1DD52C-5B01-4A5F-8E9E-E9AA176EDDCB}" srcOrd="0" destOrd="0" parTransId="{349C90F1-F767-4888-B1E2-24AF5EA724C8}" sibTransId="{ADBA9781-B8F6-4C3E-8AD7-B97EA6A2F05B}"/>
    <dgm:cxn modelId="{A08A59D6-A5E5-48AA-8EC9-B9C2C3F35EC0}" type="presOf" srcId="{48BE5D6F-479A-4D3F-A754-1CA34276A3EE}" destId="{86432B21-B3D6-4A91-BDC9-F91E89BC0351}" srcOrd="0" destOrd="0" presId="urn:microsoft.com/office/officeart/2005/8/layout/radial2"/>
    <dgm:cxn modelId="{3F0A4FD7-4B26-4970-80D5-D7327F4293F6}" type="presOf" srcId="{F6871129-A8FC-4A12-BED3-02DEBD20AD66}" destId="{91450C56-03B4-48CF-8B71-ABA83F67E30D}" srcOrd="0" destOrd="0" presId="urn:microsoft.com/office/officeart/2005/8/layout/radial2"/>
    <dgm:cxn modelId="{5A8679DF-A97D-4ED6-B707-FD453BAA0D09}" type="presOf" srcId="{9177476B-EDD6-4DE9-856B-FC9E00BDD3EF}" destId="{19A77CC4-8113-489F-8E58-E70D4CA293F0}" srcOrd="0" destOrd="1" presId="urn:microsoft.com/office/officeart/2005/8/layout/radial2"/>
    <dgm:cxn modelId="{507694E0-999E-47AA-B0EE-3EE9C8A88CBE}" srcId="{4A359846-B5E5-43CE-AA08-F8E5641256A6}" destId="{69D7C599-A73D-4082-9E6A-79BF5966BB75}" srcOrd="0" destOrd="0" parTransId="{48BE5D6F-479A-4D3F-A754-1CA34276A3EE}" sibTransId="{84FEC506-D3DA-49C8-A964-0F5D5C7601F5}"/>
    <dgm:cxn modelId="{C69E22E6-B207-4D65-BDA8-DAE417984F0A}" srcId="{A23F2DA9-FBA8-4FFC-9F0A-A33F8745DC16}" destId="{87166754-4F88-4109-B5EF-FB17241C49C2}" srcOrd="0" destOrd="0" parTransId="{E6FB23E9-4B31-4A5C-BE4B-13E4409120E6}" sibTransId="{EE953368-1105-4305-94C0-9A5C06156D0F}"/>
    <dgm:cxn modelId="{A74A7CED-DBF5-45AB-8599-95392E2163E6}" type="presOf" srcId="{A23F2DA9-FBA8-4FFC-9F0A-A33F8745DC16}" destId="{D91C2EF8-2E84-4622-8C60-4C3D8C42A983}" srcOrd="0" destOrd="0" presId="urn:microsoft.com/office/officeart/2005/8/layout/radial2"/>
    <dgm:cxn modelId="{151BD7FE-97A3-4B9E-B69E-990FB2548A53}" srcId="{69CFD6A1-9242-4E59-8BD7-1F1001EE76FB}" destId="{F6871129-A8FC-4A12-BED3-02DEBD20AD66}" srcOrd="0" destOrd="0" parTransId="{ACAE1EFB-2F03-48BF-A816-859C69C22FDA}" sibTransId="{B2012F89-1991-45A0-A032-2EC28BB7E531}"/>
    <dgm:cxn modelId="{935EC2E1-5B81-4955-933A-832C720E0F09}" type="presParOf" srcId="{4FC541AF-C344-4933-9CF8-2CA4226F3A72}" destId="{5409F604-1A1C-4D8B-AB7C-CA741A616B84}" srcOrd="0" destOrd="0" presId="urn:microsoft.com/office/officeart/2005/8/layout/radial2"/>
    <dgm:cxn modelId="{6744D463-78B5-4147-8AB5-4B97B601564E}" type="presParOf" srcId="{5409F604-1A1C-4D8B-AB7C-CA741A616B84}" destId="{0D184931-AC7A-48BB-8693-51AF63148840}" srcOrd="0" destOrd="0" presId="urn:microsoft.com/office/officeart/2005/8/layout/radial2"/>
    <dgm:cxn modelId="{BE2EC9FF-03D4-49D2-8A90-9CA96938B5AE}" type="presParOf" srcId="{0D184931-AC7A-48BB-8693-51AF63148840}" destId="{C3E84A0F-0B84-48EA-815F-D2E25FE93A05}" srcOrd="0" destOrd="0" presId="urn:microsoft.com/office/officeart/2005/8/layout/radial2"/>
    <dgm:cxn modelId="{6DDF1100-9C0B-4BAB-B91D-BED6CA8EE059}" type="presParOf" srcId="{0D184931-AC7A-48BB-8693-51AF63148840}" destId="{0A431F3A-3F00-47E3-B135-B8D5F3F0E580}" srcOrd="1" destOrd="0" presId="urn:microsoft.com/office/officeart/2005/8/layout/radial2"/>
    <dgm:cxn modelId="{35451D53-A2B2-4833-B070-6AAA388BBCF7}" type="presParOf" srcId="{5409F604-1A1C-4D8B-AB7C-CA741A616B84}" destId="{86432B21-B3D6-4A91-BDC9-F91E89BC0351}" srcOrd="1" destOrd="0" presId="urn:microsoft.com/office/officeart/2005/8/layout/radial2"/>
    <dgm:cxn modelId="{D3484C50-D57E-4176-BD8B-B55F8C0BFDD0}" type="presParOf" srcId="{5409F604-1A1C-4D8B-AB7C-CA741A616B84}" destId="{9ED3DC24-2263-4940-8BC6-92935A0613F2}" srcOrd="2" destOrd="0" presId="urn:microsoft.com/office/officeart/2005/8/layout/radial2"/>
    <dgm:cxn modelId="{D445C37A-231F-442B-AF5C-E1CBAA9D7B14}" type="presParOf" srcId="{9ED3DC24-2263-4940-8BC6-92935A0613F2}" destId="{F964ECB9-C334-48BC-9CB3-C6C1F103CAE5}" srcOrd="0" destOrd="0" presId="urn:microsoft.com/office/officeart/2005/8/layout/radial2"/>
    <dgm:cxn modelId="{823F9CEA-2EDE-4CC3-9863-FAFE81EC5C01}" type="presParOf" srcId="{9ED3DC24-2263-4940-8BC6-92935A0613F2}" destId="{19A77CC4-8113-489F-8E58-E70D4CA293F0}" srcOrd="1" destOrd="0" presId="urn:microsoft.com/office/officeart/2005/8/layout/radial2"/>
    <dgm:cxn modelId="{7861218D-E622-40BA-9652-28A3BD2EE2FB}" type="presParOf" srcId="{5409F604-1A1C-4D8B-AB7C-CA741A616B84}" destId="{A638D385-6CF6-4A46-B602-4763A2E19AA7}" srcOrd="3" destOrd="0" presId="urn:microsoft.com/office/officeart/2005/8/layout/radial2"/>
    <dgm:cxn modelId="{2F5BAC8E-DC19-4946-8E28-D82679BF04BB}" type="presParOf" srcId="{5409F604-1A1C-4D8B-AB7C-CA741A616B84}" destId="{C8D98953-0347-46EE-A748-D8A7727E6EDF}" srcOrd="4" destOrd="0" presId="urn:microsoft.com/office/officeart/2005/8/layout/radial2"/>
    <dgm:cxn modelId="{A1E700E3-88CA-4880-8367-7BD2B25412D7}" type="presParOf" srcId="{C8D98953-0347-46EE-A748-D8A7727E6EDF}" destId="{7E92076B-8907-4161-82CC-C8437402FDB8}" srcOrd="0" destOrd="0" presId="urn:microsoft.com/office/officeart/2005/8/layout/radial2"/>
    <dgm:cxn modelId="{F783E2A9-ADA7-4671-87D7-6C9E448E45EB}" type="presParOf" srcId="{C8D98953-0347-46EE-A748-D8A7727E6EDF}" destId="{91450C56-03B4-48CF-8B71-ABA83F67E30D}" srcOrd="1" destOrd="0" presId="urn:microsoft.com/office/officeart/2005/8/layout/radial2"/>
    <dgm:cxn modelId="{BBF70E1B-9615-40DD-86A5-F0935A5C7506}" type="presParOf" srcId="{5409F604-1A1C-4D8B-AB7C-CA741A616B84}" destId="{415AEFC4-0E3A-4B88-B8D3-C31498AE2D08}" srcOrd="5" destOrd="0" presId="urn:microsoft.com/office/officeart/2005/8/layout/radial2"/>
    <dgm:cxn modelId="{5EEF4E33-10D2-483C-A440-5E53155DCE75}" type="presParOf" srcId="{5409F604-1A1C-4D8B-AB7C-CA741A616B84}" destId="{8440ACCA-8D92-432B-8C00-85AE3149D47A}" srcOrd="6" destOrd="0" presId="urn:microsoft.com/office/officeart/2005/8/layout/radial2"/>
    <dgm:cxn modelId="{2BD5FD3D-87CB-49F5-AB21-95D98467DF8A}" type="presParOf" srcId="{8440ACCA-8D92-432B-8C00-85AE3149D47A}" destId="{D91C2EF8-2E84-4622-8C60-4C3D8C42A983}" srcOrd="0" destOrd="0" presId="urn:microsoft.com/office/officeart/2005/8/layout/radial2"/>
    <dgm:cxn modelId="{13A38032-7D52-4CC6-BC36-8FDBEE0CFE23}" type="presParOf" srcId="{8440ACCA-8D92-432B-8C00-85AE3149D47A}" destId="{2E854E48-56B7-4807-BCCB-65E53B18F33E}"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1B21F63-E6EE-4E7B-A431-1013A1E9424D}"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s-CO"/>
        </a:p>
      </dgm:t>
    </dgm:pt>
    <dgm:pt modelId="{F8DAA27A-6EF1-4EB7-9E10-A6D60C277724}">
      <dgm:prSet/>
      <dgm:spPr/>
      <dgm:t>
        <a:bodyPr/>
        <a:lstStyle/>
        <a:p>
          <a:r>
            <a:rPr lang="es-CO" dirty="0"/>
            <a:t>Android Studio</a:t>
          </a:r>
          <a:endParaRPr lang="es-ES" dirty="0"/>
        </a:p>
      </dgm:t>
    </dgm:pt>
    <dgm:pt modelId="{4C1DCD6D-6F29-4325-9BE0-CD8432DC5C4F}" type="parTrans" cxnId="{8BB0FF9C-D877-4F9B-89F3-A1336641C056}">
      <dgm:prSet/>
      <dgm:spPr/>
      <dgm:t>
        <a:bodyPr/>
        <a:lstStyle/>
        <a:p>
          <a:endParaRPr lang="es-CO"/>
        </a:p>
      </dgm:t>
    </dgm:pt>
    <dgm:pt modelId="{60096850-64FA-4F3D-BD69-0B1C3124AD94}" type="sibTrans" cxnId="{8BB0FF9C-D877-4F9B-89F3-A1336641C056}">
      <dgm:prSet/>
      <dgm:spPr/>
      <dgm:t>
        <a:bodyPr/>
        <a:lstStyle/>
        <a:p>
          <a:endParaRPr lang="es-CO"/>
        </a:p>
      </dgm:t>
    </dgm:pt>
    <dgm:pt modelId="{9907EA6D-4931-4121-8FEA-AEC2256B36A5}">
      <dgm:prSet/>
      <dgm:spPr/>
      <dgm:t>
        <a:bodyPr/>
        <a:lstStyle/>
        <a:p>
          <a:r>
            <a:rPr lang="es-ES" dirty="0"/>
            <a:t>HTML</a:t>
          </a:r>
        </a:p>
      </dgm:t>
    </dgm:pt>
    <dgm:pt modelId="{904EE137-79D8-430D-BF70-E28C59775893}" type="parTrans" cxnId="{F65ADED3-1BAE-417C-A624-C86B64DF6CE8}">
      <dgm:prSet/>
      <dgm:spPr/>
      <dgm:t>
        <a:bodyPr/>
        <a:lstStyle/>
        <a:p>
          <a:endParaRPr lang="es-CO"/>
        </a:p>
      </dgm:t>
    </dgm:pt>
    <dgm:pt modelId="{BC31BA32-FFD6-433E-8484-F5B768C64FE9}" type="sibTrans" cxnId="{F65ADED3-1BAE-417C-A624-C86B64DF6CE8}">
      <dgm:prSet/>
      <dgm:spPr/>
      <dgm:t>
        <a:bodyPr/>
        <a:lstStyle/>
        <a:p>
          <a:endParaRPr lang="es-CO"/>
        </a:p>
      </dgm:t>
    </dgm:pt>
    <dgm:pt modelId="{0D5AF830-E881-4C86-AC34-71D8B3B9B79E}">
      <dgm:prSet/>
      <dgm:spPr/>
      <dgm:t>
        <a:bodyPr/>
        <a:lstStyle/>
        <a:p>
          <a:r>
            <a:rPr lang="es-ES" dirty="0"/>
            <a:t>CSS</a:t>
          </a:r>
        </a:p>
      </dgm:t>
    </dgm:pt>
    <dgm:pt modelId="{5989D79F-2B67-440B-BD68-D2D422268A2B}" type="parTrans" cxnId="{17ABD057-3B29-4FB3-B091-ABA86462BF88}">
      <dgm:prSet/>
      <dgm:spPr/>
      <dgm:t>
        <a:bodyPr/>
        <a:lstStyle/>
        <a:p>
          <a:endParaRPr lang="es-CO"/>
        </a:p>
      </dgm:t>
    </dgm:pt>
    <dgm:pt modelId="{7A7852D9-16E1-4846-B493-C2D19D2F6275}" type="sibTrans" cxnId="{17ABD057-3B29-4FB3-B091-ABA86462BF88}">
      <dgm:prSet/>
      <dgm:spPr/>
      <dgm:t>
        <a:bodyPr/>
        <a:lstStyle/>
        <a:p>
          <a:endParaRPr lang="es-CO"/>
        </a:p>
      </dgm:t>
    </dgm:pt>
    <dgm:pt modelId="{F380C15F-888A-4F73-B509-86940E7D00C8}">
      <dgm:prSet/>
      <dgm:spPr/>
      <dgm:t>
        <a:bodyPr/>
        <a:lstStyle/>
        <a:p>
          <a:r>
            <a:rPr lang="es-ES" dirty="0"/>
            <a:t>JavaScript</a:t>
          </a:r>
        </a:p>
      </dgm:t>
    </dgm:pt>
    <dgm:pt modelId="{C709DF2A-7E26-4B6E-80E6-A4073419961A}" type="parTrans" cxnId="{C70C09C5-8B62-4730-8103-55C40DBA83D1}">
      <dgm:prSet/>
      <dgm:spPr/>
      <dgm:t>
        <a:bodyPr/>
        <a:lstStyle/>
        <a:p>
          <a:endParaRPr lang="es-CO"/>
        </a:p>
      </dgm:t>
    </dgm:pt>
    <dgm:pt modelId="{D84F348D-1351-4FE4-AB7F-4F0BF27DF5BC}" type="sibTrans" cxnId="{C70C09C5-8B62-4730-8103-55C40DBA83D1}">
      <dgm:prSet/>
      <dgm:spPr/>
      <dgm:t>
        <a:bodyPr/>
        <a:lstStyle/>
        <a:p>
          <a:endParaRPr lang="es-CO"/>
        </a:p>
      </dgm:t>
    </dgm:pt>
    <dgm:pt modelId="{CD1E4A6C-B400-434F-81E4-113E136EC7D9}">
      <dgm:prSet/>
      <dgm:spPr/>
      <dgm:t>
        <a:bodyPr/>
        <a:lstStyle/>
        <a:p>
          <a:r>
            <a:rPr lang="es-ES" dirty="0" err="1"/>
            <a:t>Gradle</a:t>
          </a:r>
          <a:endParaRPr lang="es-ES" dirty="0"/>
        </a:p>
      </dgm:t>
    </dgm:pt>
    <dgm:pt modelId="{7CA017AE-BDEB-4F4E-8619-A3D04631CF10}" type="parTrans" cxnId="{06785E45-209C-4C73-9678-23AC0BA16B60}">
      <dgm:prSet/>
      <dgm:spPr/>
      <dgm:t>
        <a:bodyPr/>
        <a:lstStyle/>
        <a:p>
          <a:endParaRPr lang="es-CO"/>
        </a:p>
      </dgm:t>
    </dgm:pt>
    <dgm:pt modelId="{FA4857EF-AF6D-49B7-BC39-BADFF2AF99B3}" type="sibTrans" cxnId="{06785E45-209C-4C73-9678-23AC0BA16B60}">
      <dgm:prSet/>
      <dgm:spPr/>
      <dgm:t>
        <a:bodyPr/>
        <a:lstStyle/>
        <a:p>
          <a:endParaRPr lang="es-CO"/>
        </a:p>
      </dgm:t>
    </dgm:pt>
    <dgm:pt modelId="{8B81E31D-25F3-4F12-B691-4575F140BF25}">
      <dgm:prSet/>
      <dgm:spPr/>
      <dgm:t>
        <a:bodyPr/>
        <a:lstStyle/>
        <a:p>
          <a:r>
            <a:rPr lang="es-ES" dirty="0"/>
            <a:t>Java</a:t>
          </a:r>
        </a:p>
      </dgm:t>
    </dgm:pt>
    <dgm:pt modelId="{75355DC5-F053-4056-80DA-0BA81BB8576D}" type="parTrans" cxnId="{65C7A137-7C5B-4B79-B52C-5F7562FA11E2}">
      <dgm:prSet/>
      <dgm:spPr/>
      <dgm:t>
        <a:bodyPr/>
        <a:lstStyle/>
        <a:p>
          <a:endParaRPr lang="es-CO"/>
        </a:p>
      </dgm:t>
    </dgm:pt>
    <dgm:pt modelId="{A05AD666-45FF-4AC6-9CF2-7F0C02A16C41}" type="sibTrans" cxnId="{65C7A137-7C5B-4B79-B52C-5F7562FA11E2}">
      <dgm:prSet/>
      <dgm:spPr/>
      <dgm:t>
        <a:bodyPr/>
        <a:lstStyle/>
        <a:p>
          <a:endParaRPr lang="es-CO"/>
        </a:p>
      </dgm:t>
    </dgm:pt>
    <dgm:pt modelId="{5AFB8690-C050-4168-B38F-D9C315377511}">
      <dgm:prSet/>
      <dgm:spPr/>
      <dgm:t>
        <a:bodyPr/>
        <a:lstStyle/>
        <a:p>
          <a:r>
            <a:rPr lang="es-ES" dirty="0"/>
            <a:t>ADB</a:t>
          </a:r>
        </a:p>
      </dgm:t>
    </dgm:pt>
    <dgm:pt modelId="{D5B019AA-E8AD-49D6-8259-E588D79BD7A3}" type="parTrans" cxnId="{9E55BC58-8F70-4215-870C-46B30F03AAEE}">
      <dgm:prSet/>
      <dgm:spPr/>
      <dgm:t>
        <a:bodyPr/>
        <a:lstStyle/>
        <a:p>
          <a:endParaRPr lang="es-CO"/>
        </a:p>
      </dgm:t>
    </dgm:pt>
    <dgm:pt modelId="{0FFC5E80-65FB-485A-A571-CEB427C4822F}" type="sibTrans" cxnId="{9E55BC58-8F70-4215-870C-46B30F03AAEE}">
      <dgm:prSet/>
      <dgm:spPr/>
      <dgm:t>
        <a:bodyPr/>
        <a:lstStyle/>
        <a:p>
          <a:endParaRPr lang="es-CO"/>
        </a:p>
      </dgm:t>
    </dgm:pt>
    <dgm:pt modelId="{59FCE2C4-7CD0-4880-B092-262498F6E745}" type="pres">
      <dgm:prSet presAssocID="{21B21F63-E6EE-4E7B-A431-1013A1E9424D}" presName="cycle" presStyleCnt="0">
        <dgm:presLayoutVars>
          <dgm:dir/>
          <dgm:resizeHandles val="exact"/>
        </dgm:presLayoutVars>
      </dgm:prSet>
      <dgm:spPr/>
    </dgm:pt>
    <dgm:pt modelId="{646224A7-A200-4557-800C-1CDA93F5AD30}" type="pres">
      <dgm:prSet presAssocID="{F8DAA27A-6EF1-4EB7-9E10-A6D60C277724}" presName="node" presStyleLbl="node1" presStyleIdx="0" presStyleCnt="7">
        <dgm:presLayoutVars>
          <dgm:bulletEnabled val="1"/>
        </dgm:presLayoutVars>
      </dgm:prSet>
      <dgm:spPr/>
    </dgm:pt>
    <dgm:pt modelId="{34577174-A8A0-4CDE-8365-6EADF558C8D4}" type="pres">
      <dgm:prSet presAssocID="{60096850-64FA-4F3D-BD69-0B1C3124AD94}" presName="sibTrans" presStyleLbl="sibTrans2D1" presStyleIdx="0" presStyleCnt="7"/>
      <dgm:spPr/>
    </dgm:pt>
    <dgm:pt modelId="{A814B57F-9A64-4C82-B293-CF9FEA0F920D}" type="pres">
      <dgm:prSet presAssocID="{60096850-64FA-4F3D-BD69-0B1C3124AD94}" presName="connectorText" presStyleLbl="sibTrans2D1" presStyleIdx="0" presStyleCnt="7"/>
      <dgm:spPr/>
    </dgm:pt>
    <dgm:pt modelId="{25DFEE28-154D-4D60-870A-B1306FFDC604}" type="pres">
      <dgm:prSet presAssocID="{9907EA6D-4931-4121-8FEA-AEC2256B36A5}" presName="node" presStyleLbl="node1" presStyleIdx="1" presStyleCnt="7">
        <dgm:presLayoutVars>
          <dgm:bulletEnabled val="1"/>
        </dgm:presLayoutVars>
      </dgm:prSet>
      <dgm:spPr/>
    </dgm:pt>
    <dgm:pt modelId="{E2948D8C-F040-49CE-9E6C-FC70E6A51E5F}" type="pres">
      <dgm:prSet presAssocID="{BC31BA32-FFD6-433E-8484-F5B768C64FE9}" presName="sibTrans" presStyleLbl="sibTrans2D1" presStyleIdx="1" presStyleCnt="7"/>
      <dgm:spPr/>
    </dgm:pt>
    <dgm:pt modelId="{B1038C59-A4C2-4166-8486-D93B3F1A3C32}" type="pres">
      <dgm:prSet presAssocID="{BC31BA32-FFD6-433E-8484-F5B768C64FE9}" presName="connectorText" presStyleLbl="sibTrans2D1" presStyleIdx="1" presStyleCnt="7"/>
      <dgm:spPr/>
    </dgm:pt>
    <dgm:pt modelId="{B80CB3C7-1C55-4030-BF3A-F62C8A03AC2A}" type="pres">
      <dgm:prSet presAssocID="{0D5AF830-E881-4C86-AC34-71D8B3B9B79E}" presName="node" presStyleLbl="node1" presStyleIdx="2" presStyleCnt="7">
        <dgm:presLayoutVars>
          <dgm:bulletEnabled val="1"/>
        </dgm:presLayoutVars>
      </dgm:prSet>
      <dgm:spPr/>
    </dgm:pt>
    <dgm:pt modelId="{5EF8CBD6-42A2-4242-9AA1-D011F31C9C60}" type="pres">
      <dgm:prSet presAssocID="{7A7852D9-16E1-4846-B493-C2D19D2F6275}" presName="sibTrans" presStyleLbl="sibTrans2D1" presStyleIdx="2" presStyleCnt="7"/>
      <dgm:spPr/>
    </dgm:pt>
    <dgm:pt modelId="{0EA9608B-2713-4D37-8466-8519219DF3A4}" type="pres">
      <dgm:prSet presAssocID="{7A7852D9-16E1-4846-B493-C2D19D2F6275}" presName="connectorText" presStyleLbl="sibTrans2D1" presStyleIdx="2" presStyleCnt="7"/>
      <dgm:spPr/>
    </dgm:pt>
    <dgm:pt modelId="{FC014375-79FD-4801-8C75-806EE47ED69F}" type="pres">
      <dgm:prSet presAssocID="{F380C15F-888A-4F73-B509-86940E7D00C8}" presName="node" presStyleLbl="node1" presStyleIdx="3" presStyleCnt="7">
        <dgm:presLayoutVars>
          <dgm:bulletEnabled val="1"/>
        </dgm:presLayoutVars>
      </dgm:prSet>
      <dgm:spPr/>
    </dgm:pt>
    <dgm:pt modelId="{5E9FD456-1108-4F02-B985-230AB18DF3F2}" type="pres">
      <dgm:prSet presAssocID="{D84F348D-1351-4FE4-AB7F-4F0BF27DF5BC}" presName="sibTrans" presStyleLbl="sibTrans2D1" presStyleIdx="3" presStyleCnt="7"/>
      <dgm:spPr/>
    </dgm:pt>
    <dgm:pt modelId="{1C6DEF9F-639F-4F75-B0B2-379B63C67FC8}" type="pres">
      <dgm:prSet presAssocID="{D84F348D-1351-4FE4-AB7F-4F0BF27DF5BC}" presName="connectorText" presStyleLbl="sibTrans2D1" presStyleIdx="3" presStyleCnt="7"/>
      <dgm:spPr/>
    </dgm:pt>
    <dgm:pt modelId="{1B773C31-3045-4BC0-A94F-FB247569CD31}" type="pres">
      <dgm:prSet presAssocID="{CD1E4A6C-B400-434F-81E4-113E136EC7D9}" presName="node" presStyleLbl="node1" presStyleIdx="4" presStyleCnt="7">
        <dgm:presLayoutVars>
          <dgm:bulletEnabled val="1"/>
        </dgm:presLayoutVars>
      </dgm:prSet>
      <dgm:spPr/>
    </dgm:pt>
    <dgm:pt modelId="{81E39E49-5900-40CE-ACA6-D8235E811060}" type="pres">
      <dgm:prSet presAssocID="{FA4857EF-AF6D-49B7-BC39-BADFF2AF99B3}" presName="sibTrans" presStyleLbl="sibTrans2D1" presStyleIdx="4" presStyleCnt="7"/>
      <dgm:spPr/>
    </dgm:pt>
    <dgm:pt modelId="{0A943087-7E7B-4E81-8A81-A653696FADDA}" type="pres">
      <dgm:prSet presAssocID="{FA4857EF-AF6D-49B7-BC39-BADFF2AF99B3}" presName="connectorText" presStyleLbl="sibTrans2D1" presStyleIdx="4" presStyleCnt="7"/>
      <dgm:spPr/>
    </dgm:pt>
    <dgm:pt modelId="{C8D5A30F-799B-4489-BB8E-2A496B932007}" type="pres">
      <dgm:prSet presAssocID="{8B81E31D-25F3-4F12-B691-4575F140BF25}" presName="node" presStyleLbl="node1" presStyleIdx="5" presStyleCnt="7">
        <dgm:presLayoutVars>
          <dgm:bulletEnabled val="1"/>
        </dgm:presLayoutVars>
      </dgm:prSet>
      <dgm:spPr/>
    </dgm:pt>
    <dgm:pt modelId="{60D86961-C2E5-4158-938E-975147B23469}" type="pres">
      <dgm:prSet presAssocID="{A05AD666-45FF-4AC6-9CF2-7F0C02A16C41}" presName="sibTrans" presStyleLbl="sibTrans2D1" presStyleIdx="5" presStyleCnt="7"/>
      <dgm:spPr/>
    </dgm:pt>
    <dgm:pt modelId="{25BDD438-9A28-4C83-92C9-06A9E35FBCFF}" type="pres">
      <dgm:prSet presAssocID="{A05AD666-45FF-4AC6-9CF2-7F0C02A16C41}" presName="connectorText" presStyleLbl="sibTrans2D1" presStyleIdx="5" presStyleCnt="7"/>
      <dgm:spPr/>
    </dgm:pt>
    <dgm:pt modelId="{D8052063-10F9-4A06-A1A6-B878E8D8EF3F}" type="pres">
      <dgm:prSet presAssocID="{5AFB8690-C050-4168-B38F-D9C315377511}" presName="node" presStyleLbl="node1" presStyleIdx="6" presStyleCnt="7">
        <dgm:presLayoutVars>
          <dgm:bulletEnabled val="1"/>
        </dgm:presLayoutVars>
      </dgm:prSet>
      <dgm:spPr/>
    </dgm:pt>
    <dgm:pt modelId="{D5E101E8-B751-4B14-AD3B-78EF07788E37}" type="pres">
      <dgm:prSet presAssocID="{0FFC5E80-65FB-485A-A571-CEB427C4822F}" presName="sibTrans" presStyleLbl="sibTrans2D1" presStyleIdx="6" presStyleCnt="7"/>
      <dgm:spPr/>
    </dgm:pt>
    <dgm:pt modelId="{C5AB78D5-AE14-4128-B986-E15FF906B2F2}" type="pres">
      <dgm:prSet presAssocID="{0FFC5E80-65FB-485A-A571-CEB427C4822F}" presName="connectorText" presStyleLbl="sibTrans2D1" presStyleIdx="6" presStyleCnt="7"/>
      <dgm:spPr/>
    </dgm:pt>
  </dgm:ptLst>
  <dgm:cxnLst>
    <dgm:cxn modelId="{92E6920C-B831-423D-83D6-5939919ECE4D}" type="presOf" srcId="{8B81E31D-25F3-4F12-B691-4575F140BF25}" destId="{C8D5A30F-799B-4489-BB8E-2A496B932007}" srcOrd="0" destOrd="0" presId="urn:microsoft.com/office/officeart/2005/8/layout/cycle2"/>
    <dgm:cxn modelId="{491E2225-6078-4DB6-BFEB-DD5A98CC7EFF}" type="presOf" srcId="{21B21F63-E6EE-4E7B-A431-1013A1E9424D}" destId="{59FCE2C4-7CD0-4880-B092-262498F6E745}" srcOrd="0" destOrd="0" presId="urn:microsoft.com/office/officeart/2005/8/layout/cycle2"/>
    <dgm:cxn modelId="{1D8EEE26-0D66-43A8-A3DA-A61B3C709A26}" type="presOf" srcId="{A05AD666-45FF-4AC6-9CF2-7F0C02A16C41}" destId="{25BDD438-9A28-4C83-92C9-06A9E35FBCFF}" srcOrd="1" destOrd="0" presId="urn:microsoft.com/office/officeart/2005/8/layout/cycle2"/>
    <dgm:cxn modelId="{A37F8A32-BE37-487C-A1F2-9743277AD3BC}" type="presOf" srcId="{5AFB8690-C050-4168-B38F-D9C315377511}" destId="{D8052063-10F9-4A06-A1A6-B878E8D8EF3F}" srcOrd="0" destOrd="0" presId="urn:microsoft.com/office/officeart/2005/8/layout/cycle2"/>
    <dgm:cxn modelId="{65C7A137-7C5B-4B79-B52C-5F7562FA11E2}" srcId="{21B21F63-E6EE-4E7B-A431-1013A1E9424D}" destId="{8B81E31D-25F3-4F12-B691-4575F140BF25}" srcOrd="5" destOrd="0" parTransId="{75355DC5-F053-4056-80DA-0BA81BB8576D}" sibTransId="{A05AD666-45FF-4AC6-9CF2-7F0C02A16C41}"/>
    <dgm:cxn modelId="{BC418E3C-F3A7-469A-ABA1-B294220FE97E}" type="presOf" srcId="{0FFC5E80-65FB-485A-A571-CEB427C4822F}" destId="{D5E101E8-B751-4B14-AD3B-78EF07788E37}" srcOrd="0" destOrd="0" presId="urn:microsoft.com/office/officeart/2005/8/layout/cycle2"/>
    <dgm:cxn modelId="{01221A3D-CAAF-4C77-ABB1-10E9B35EB78F}" type="presOf" srcId="{F8DAA27A-6EF1-4EB7-9E10-A6D60C277724}" destId="{646224A7-A200-4557-800C-1CDA93F5AD30}" srcOrd="0" destOrd="0" presId="urn:microsoft.com/office/officeart/2005/8/layout/cycle2"/>
    <dgm:cxn modelId="{3EAD333E-70D1-4EA3-BCD5-D4C0C2F4D6F1}" type="presOf" srcId="{BC31BA32-FFD6-433E-8484-F5B768C64FE9}" destId="{E2948D8C-F040-49CE-9E6C-FC70E6A51E5F}" srcOrd="0" destOrd="0" presId="urn:microsoft.com/office/officeart/2005/8/layout/cycle2"/>
    <dgm:cxn modelId="{79C59B5D-1FBD-4F8C-9E62-DFE346E4156D}" type="presOf" srcId="{CD1E4A6C-B400-434F-81E4-113E136EC7D9}" destId="{1B773C31-3045-4BC0-A94F-FB247569CD31}" srcOrd="0" destOrd="0" presId="urn:microsoft.com/office/officeart/2005/8/layout/cycle2"/>
    <dgm:cxn modelId="{60294C5E-458D-4728-9DF9-74D01C2AA940}" type="presOf" srcId="{A05AD666-45FF-4AC6-9CF2-7F0C02A16C41}" destId="{60D86961-C2E5-4158-938E-975147B23469}" srcOrd="0" destOrd="0" presId="urn:microsoft.com/office/officeart/2005/8/layout/cycle2"/>
    <dgm:cxn modelId="{06785E45-209C-4C73-9678-23AC0BA16B60}" srcId="{21B21F63-E6EE-4E7B-A431-1013A1E9424D}" destId="{CD1E4A6C-B400-434F-81E4-113E136EC7D9}" srcOrd="4" destOrd="0" parTransId="{7CA017AE-BDEB-4F4E-8619-A3D04631CF10}" sibTransId="{FA4857EF-AF6D-49B7-BC39-BADFF2AF99B3}"/>
    <dgm:cxn modelId="{9844EC6A-1099-4622-B3A1-E8ACBC4FAF97}" type="presOf" srcId="{D84F348D-1351-4FE4-AB7F-4F0BF27DF5BC}" destId="{1C6DEF9F-639F-4F75-B0B2-379B63C67FC8}" srcOrd="1" destOrd="0" presId="urn:microsoft.com/office/officeart/2005/8/layout/cycle2"/>
    <dgm:cxn modelId="{17ABD057-3B29-4FB3-B091-ABA86462BF88}" srcId="{21B21F63-E6EE-4E7B-A431-1013A1E9424D}" destId="{0D5AF830-E881-4C86-AC34-71D8B3B9B79E}" srcOrd="2" destOrd="0" parTransId="{5989D79F-2B67-440B-BD68-D2D422268A2B}" sibTransId="{7A7852D9-16E1-4846-B493-C2D19D2F6275}"/>
    <dgm:cxn modelId="{9E55BC58-8F70-4215-870C-46B30F03AAEE}" srcId="{21B21F63-E6EE-4E7B-A431-1013A1E9424D}" destId="{5AFB8690-C050-4168-B38F-D9C315377511}" srcOrd="6" destOrd="0" parTransId="{D5B019AA-E8AD-49D6-8259-E588D79BD7A3}" sibTransId="{0FFC5E80-65FB-485A-A571-CEB427C4822F}"/>
    <dgm:cxn modelId="{8BB0FF9C-D877-4F9B-89F3-A1336641C056}" srcId="{21B21F63-E6EE-4E7B-A431-1013A1E9424D}" destId="{F8DAA27A-6EF1-4EB7-9E10-A6D60C277724}" srcOrd="0" destOrd="0" parTransId="{4C1DCD6D-6F29-4325-9BE0-CD8432DC5C4F}" sibTransId="{60096850-64FA-4F3D-BD69-0B1C3124AD94}"/>
    <dgm:cxn modelId="{9077889F-66D0-43A8-BFB0-3976DC499427}" type="presOf" srcId="{60096850-64FA-4F3D-BD69-0B1C3124AD94}" destId="{A814B57F-9A64-4C82-B293-CF9FEA0F920D}" srcOrd="1" destOrd="0" presId="urn:microsoft.com/office/officeart/2005/8/layout/cycle2"/>
    <dgm:cxn modelId="{B50A6CA3-E42C-4F3B-A742-0E58401D505C}" type="presOf" srcId="{0D5AF830-E881-4C86-AC34-71D8B3B9B79E}" destId="{B80CB3C7-1C55-4030-BF3A-F62C8A03AC2A}" srcOrd="0" destOrd="0" presId="urn:microsoft.com/office/officeart/2005/8/layout/cycle2"/>
    <dgm:cxn modelId="{C0F50DA8-3711-4082-9530-D8DF2923AD52}" type="presOf" srcId="{7A7852D9-16E1-4846-B493-C2D19D2F6275}" destId="{5EF8CBD6-42A2-4242-9AA1-D011F31C9C60}" srcOrd="0" destOrd="0" presId="urn:microsoft.com/office/officeart/2005/8/layout/cycle2"/>
    <dgm:cxn modelId="{884ACBA9-D06B-49E4-BBFC-D9A2B345F5FE}" type="presOf" srcId="{F380C15F-888A-4F73-B509-86940E7D00C8}" destId="{FC014375-79FD-4801-8C75-806EE47ED69F}" srcOrd="0" destOrd="0" presId="urn:microsoft.com/office/officeart/2005/8/layout/cycle2"/>
    <dgm:cxn modelId="{2216C1AB-CA3C-4640-BB24-8AC2977608BB}" type="presOf" srcId="{D84F348D-1351-4FE4-AB7F-4F0BF27DF5BC}" destId="{5E9FD456-1108-4F02-B985-230AB18DF3F2}" srcOrd="0" destOrd="0" presId="urn:microsoft.com/office/officeart/2005/8/layout/cycle2"/>
    <dgm:cxn modelId="{903D27BA-0412-4718-B032-9DE1D4A7C406}" type="presOf" srcId="{60096850-64FA-4F3D-BD69-0B1C3124AD94}" destId="{34577174-A8A0-4CDE-8365-6EADF558C8D4}" srcOrd="0" destOrd="0" presId="urn:microsoft.com/office/officeart/2005/8/layout/cycle2"/>
    <dgm:cxn modelId="{252444BB-9494-4FA3-8A96-6781540291F4}" type="presOf" srcId="{9907EA6D-4931-4121-8FEA-AEC2256B36A5}" destId="{25DFEE28-154D-4D60-870A-B1306FFDC604}" srcOrd="0" destOrd="0" presId="urn:microsoft.com/office/officeart/2005/8/layout/cycle2"/>
    <dgm:cxn modelId="{C70C09C5-8B62-4730-8103-55C40DBA83D1}" srcId="{21B21F63-E6EE-4E7B-A431-1013A1E9424D}" destId="{F380C15F-888A-4F73-B509-86940E7D00C8}" srcOrd="3" destOrd="0" parTransId="{C709DF2A-7E26-4B6E-80E6-A4073419961A}" sibTransId="{D84F348D-1351-4FE4-AB7F-4F0BF27DF5BC}"/>
    <dgm:cxn modelId="{D72B29C5-790F-46D9-8DF7-EBEC1BE710A6}" type="presOf" srcId="{FA4857EF-AF6D-49B7-BC39-BADFF2AF99B3}" destId="{0A943087-7E7B-4E81-8A81-A653696FADDA}" srcOrd="1" destOrd="0" presId="urn:microsoft.com/office/officeart/2005/8/layout/cycle2"/>
    <dgm:cxn modelId="{3925CDCF-F158-4037-A694-CB739DDCAC9E}" type="presOf" srcId="{0FFC5E80-65FB-485A-A571-CEB427C4822F}" destId="{C5AB78D5-AE14-4128-B986-E15FF906B2F2}" srcOrd="1" destOrd="0" presId="urn:microsoft.com/office/officeart/2005/8/layout/cycle2"/>
    <dgm:cxn modelId="{F65ADED3-1BAE-417C-A624-C86B64DF6CE8}" srcId="{21B21F63-E6EE-4E7B-A431-1013A1E9424D}" destId="{9907EA6D-4931-4121-8FEA-AEC2256B36A5}" srcOrd="1" destOrd="0" parTransId="{904EE137-79D8-430D-BF70-E28C59775893}" sibTransId="{BC31BA32-FFD6-433E-8484-F5B768C64FE9}"/>
    <dgm:cxn modelId="{F41400D8-FDF8-4BAA-B766-19B521A8C3DA}" type="presOf" srcId="{7A7852D9-16E1-4846-B493-C2D19D2F6275}" destId="{0EA9608B-2713-4D37-8466-8519219DF3A4}" srcOrd="1" destOrd="0" presId="urn:microsoft.com/office/officeart/2005/8/layout/cycle2"/>
    <dgm:cxn modelId="{A5DCFCE8-100F-4FE7-827E-358CCDBC66A0}" type="presOf" srcId="{BC31BA32-FFD6-433E-8484-F5B768C64FE9}" destId="{B1038C59-A4C2-4166-8486-D93B3F1A3C32}" srcOrd="1" destOrd="0" presId="urn:microsoft.com/office/officeart/2005/8/layout/cycle2"/>
    <dgm:cxn modelId="{2D6A3BEF-F406-4D09-9D99-A672B2B813F1}" type="presOf" srcId="{FA4857EF-AF6D-49B7-BC39-BADFF2AF99B3}" destId="{81E39E49-5900-40CE-ACA6-D8235E811060}" srcOrd="0" destOrd="0" presId="urn:microsoft.com/office/officeart/2005/8/layout/cycle2"/>
    <dgm:cxn modelId="{3A8FE3D5-B030-4481-8A7C-71467E2AE647}" type="presParOf" srcId="{59FCE2C4-7CD0-4880-B092-262498F6E745}" destId="{646224A7-A200-4557-800C-1CDA93F5AD30}" srcOrd="0" destOrd="0" presId="urn:microsoft.com/office/officeart/2005/8/layout/cycle2"/>
    <dgm:cxn modelId="{F82411E0-A6F8-487F-8ED0-DCD16CB110CD}" type="presParOf" srcId="{59FCE2C4-7CD0-4880-B092-262498F6E745}" destId="{34577174-A8A0-4CDE-8365-6EADF558C8D4}" srcOrd="1" destOrd="0" presId="urn:microsoft.com/office/officeart/2005/8/layout/cycle2"/>
    <dgm:cxn modelId="{01F86712-E2A1-447F-8978-07E61AA624AE}" type="presParOf" srcId="{34577174-A8A0-4CDE-8365-6EADF558C8D4}" destId="{A814B57F-9A64-4C82-B293-CF9FEA0F920D}" srcOrd="0" destOrd="0" presId="urn:microsoft.com/office/officeart/2005/8/layout/cycle2"/>
    <dgm:cxn modelId="{4165657B-E762-423C-B52B-BFDBEFF2DEA7}" type="presParOf" srcId="{59FCE2C4-7CD0-4880-B092-262498F6E745}" destId="{25DFEE28-154D-4D60-870A-B1306FFDC604}" srcOrd="2" destOrd="0" presId="urn:microsoft.com/office/officeart/2005/8/layout/cycle2"/>
    <dgm:cxn modelId="{D1BABCEB-6C2E-4EB9-B8DD-13195B7D1B2B}" type="presParOf" srcId="{59FCE2C4-7CD0-4880-B092-262498F6E745}" destId="{E2948D8C-F040-49CE-9E6C-FC70E6A51E5F}" srcOrd="3" destOrd="0" presId="urn:microsoft.com/office/officeart/2005/8/layout/cycle2"/>
    <dgm:cxn modelId="{A9204808-1405-4719-A2FC-D5BA6FEFE6AC}" type="presParOf" srcId="{E2948D8C-F040-49CE-9E6C-FC70E6A51E5F}" destId="{B1038C59-A4C2-4166-8486-D93B3F1A3C32}" srcOrd="0" destOrd="0" presId="urn:microsoft.com/office/officeart/2005/8/layout/cycle2"/>
    <dgm:cxn modelId="{34027269-D969-4CA6-A89B-4B4D94E5FE50}" type="presParOf" srcId="{59FCE2C4-7CD0-4880-B092-262498F6E745}" destId="{B80CB3C7-1C55-4030-BF3A-F62C8A03AC2A}" srcOrd="4" destOrd="0" presId="urn:microsoft.com/office/officeart/2005/8/layout/cycle2"/>
    <dgm:cxn modelId="{D5F3ABF6-2817-4EF6-884B-7C84643BB39C}" type="presParOf" srcId="{59FCE2C4-7CD0-4880-B092-262498F6E745}" destId="{5EF8CBD6-42A2-4242-9AA1-D011F31C9C60}" srcOrd="5" destOrd="0" presId="urn:microsoft.com/office/officeart/2005/8/layout/cycle2"/>
    <dgm:cxn modelId="{551B0938-AEB6-47D3-A5A2-B33866748B4F}" type="presParOf" srcId="{5EF8CBD6-42A2-4242-9AA1-D011F31C9C60}" destId="{0EA9608B-2713-4D37-8466-8519219DF3A4}" srcOrd="0" destOrd="0" presId="urn:microsoft.com/office/officeart/2005/8/layout/cycle2"/>
    <dgm:cxn modelId="{866260CA-7CCE-417A-A5F9-265780FFD091}" type="presParOf" srcId="{59FCE2C4-7CD0-4880-B092-262498F6E745}" destId="{FC014375-79FD-4801-8C75-806EE47ED69F}" srcOrd="6" destOrd="0" presId="urn:microsoft.com/office/officeart/2005/8/layout/cycle2"/>
    <dgm:cxn modelId="{5B27B3CA-8C35-40A7-AC55-E866A0C2129E}" type="presParOf" srcId="{59FCE2C4-7CD0-4880-B092-262498F6E745}" destId="{5E9FD456-1108-4F02-B985-230AB18DF3F2}" srcOrd="7" destOrd="0" presId="urn:microsoft.com/office/officeart/2005/8/layout/cycle2"/>
    <dgm:cxn modelId="{F08C9D42-26F6-4B48-A147-281EB76D902A}" type="presParOf" srcId="{5E9FD456-1108-4F02-B985-230AB18DF3F2}" destId="{1C6DEF9F-639F-4F75-B0B2-379B63C67FC8}" srcOrd="0" destOrd="0" presId="urn:microsoft.com/office/officeart/2005/8/layout/cycle2"/>
    <dgm:cxn modelId="{30767519-E978-4A01-9F60-6A75BBDCFFDB}" type="presParOf" srcId="{59FCE2C4-7CD0-4880-B092-262498F6E745}" destId="{1B773C31-3045-4BC0-A94F-FB247569CD31}" srcOrd="8" destOrd="0" presId="urn:microsoft.com/office/officeart/2005/8/layout/cycle2"/>
    <dgm:cxn modelId="{62A44CF3-42A5-49F4-8AE1-6B8EDF74ED21}" type="presParOf" srcId="{59FCE2C4-7CD0-4880-B092-262498F6E745}" destId="{81E39E49-5900-40CE-ACA6-D8235E811060}" srcOrd="9" destOrd="0" presId="urn:microsoft.com/office/officeart/2005/8/layout/cycle2"/>
    <dgm:cxn modelId="{5906030F-4E96-4293-9C31-BC1C64D10985}" type="presParOf" srcId="{81E39E49-5900-40CE-ACA6-D8235E811060}" destId="{0A943087-7E7B-4E81-8A81-A653696FADDA}" srcOrd="0" destOrd="0" presId="urn:microsoft.com/office/officeart/2005/8/layout/cycle2"/>
    <dgm:cxn modelId="{0B705385-6336-41C2-B07A-804FDF726633}" type="presParOf" srcId="{59FCE2C4-7CD0-4880-B092-262498F6E745}" destId="{C8D5A30F-799B-4489-BB8E-2A496B932007}" srcOrd="10" destOrd="0" presId="urn:microsoft.com/office/officeart/2005/8/layout/cycle2"/>
    <dgm:cxn modelId="{03D44F07-F93E-4DCB-BD31-42E2BE8C6574}" type="presParOf" srcId="{59FCE2C4-7CD0-4880-B092-262498F6E745}" destId="{60D86961-C2E5-4158-938E-975147B23469}" srcOrd="11" destOrd="0" presId="urn:microsoft.com/office/officeart/2005/8/layout/cycle2"/>
    <dgm:cxn modelId="{1ECA1746-741E-4648-A019-96FB419D2894}" type="presParOf" srcId="{60D86961-C2E5-4158-938E-975147B23469}" destId="{25BDD438-9A28-4C83-92C9-06A9E35FBCFF}" srcOrd="0" destOrd="0" presId="urn:microsoft.com/office/officeart/2005/8/layout/cycle2"/>
    <dgm:cxn modelId="{85EDD110-F792-41AB-84D5-72583BD56E67}" type="presParOf" srcId="{59FCE2C4-7CD0-4880-B092-262498F6E745}" destId="{D8052063-10F9-4A06-A1A6-B878E8D8EF3F}" srcOrd="12" destOrd="0" presId="urn:microsoft.com/office/officeart/2005/8/layout/cycle2"/>
    <dgm:cxn modelId="{25DC0666-1E21-402D-AB47-C246AD97AB8E}" type="presParOf" srcId="{59FCE2C4-7CD0-4880-B092-262498F6E745}" destId="{D5E101E8-B751-4B14-AD3B-78EF07788E37}" srcOrd="13" destOrd="0" presId="urn:microsoft.com/office/officeart/2005/8/layout/cycle2"/>
    <dgm:cxn modelId="{D6AC078B-C363-4062-BF05-A314C6C48080}" type="presParOf" srcId="{D5E101E8-B751-4B14-AD3B-78EF07788E37}" destId="{C5AB78D5-AE14-4128-B986-E15FF906B2F2}"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06A4132-7AC6-43A3-B32A-F0A32D2EEE7D}"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s-CO"/>
        </a:p>
      </dgm:t>
    </dgm:pt>
    <dgm:pt modelId="{B7FA9641-CADE-47CD-A295-FE403854E7A4}">
      <dgm:prSet/>
      <dgm:spPr/>
      <dgm:t>
        <a:bodyPr/>
        <a:lstStyle/>
        <a:p>
          <a:r>
            <a:rPr lang="es-CO" dirty="0"/>
            <a:t>HTML</a:t>
          </a:r>
          <a:endParaRPr lang="es-ES" dirty="0"/>
        </a:p>
      </dgm:t>
    </dgm:pt>
    <dgm:pt modelId="{C88725F0-10D4-43CE-9E28-D1C03379AD04}" type="parTrans" cxnId="{D29811F7-6659-4B1C-ACC2-C551111446B7}">
      <dgm:prSet/>
      <dgm:spPr/>
      <dgm:t>
        <a:bodyPr/>
        <a:lstStyle/>
        <a:p>
          <a:endParaRPr lang="es-CO"/>
        </a:p>
      </dgm:t>
    </dgm:pt>
    <dgm:pt modelId="{55A7EDDD-D6D9-49E2-BC08-F7421F85A300}" type="sibTrans" cxnId="{D29811F7-6659-4B1C-ACC2-C551111446B7}">
      <dgm:prSet/>
      <dgm:spPr/>
      <dgm:t>
        <a:bodyPr/>
        <a:lstStyle/>
        <a:p>
          <a:endParaRPr lang="es-CO"/>
        </a:p>
      </dgm:t>
    </dgm:pt>
    <dgm:pt modelId="{9D69A175-76F2-4C11-BDF4-27AB1E52647C}">
      <dgm:prSet/>
      <dgm:spPr/>
      <dgm:t>
        <a:bodyPr/>
        <a:lstStyle/>
        <a:p>
          <a:r>
            <a:rPr lang="es-ES" dirty="0"/>
            <a:t>JavaScript</a:t>
          </a:r>
        </a:p>
      </dgm:t>
    </dgm:pt>
    <dgm:pt modelId="{F96B3BD7-1752-4371-9161-3D7C8CA83FD6}" type="parTrans" cxnId="{DCA59DA3-09BE-425D-B214-CCB08A361763}">
      <dgm:prSet/>
      <dgm:spPr/>
      <dgm:t>
        <a:bodyPr/>
        <a:lstStyle/>
        <a:p>
          <a:endParaRPr lang="es-CO"/>
        </a:p>
      </dgm:t>
    </dgm:pt>
    <dgm:pt modelId="{3173A2E9-402C-48CA-93BB-B0C39C80E5E4}" type="sibTrans" cxnId="{DCA59DA3-09BE-425D-B214-CCB08A361763}">
      <dgm:prSet/>
      <dgm:spPr/>
      <dgm:t>
        <a:bodyPr/>
        <a:lstStyle/>
        <a:p>
          <a:endParaRPr lang="es-CO"/>
        </a:p>
      </dgm:t>
    </dgm:pt>
    <dgm:pt modelId="{CED14B9C-1D13-4771-B82F-1A8AD6578D51}">
      <dgm:prSet/>
      <dgm:spPr/>
      <dgm:t>
        <a:bodyPr/>
        <a:lstStyle/>
        <a:p>
          <a:r>
            <a:rPr lang="es-ES" dirty="0"/>
            <a:t>Automatización</a:t>
          </a:r>
        </a:p>
      </dgm:t>
    </dgm:pt>
    <dgm:pt modelId="{5B762A3B-B122-459D-8C6C-BC861AB491EB}" type="parTrans" cxnId="{3E168586-93D7-41F4-A910-24F95689460D}">
      <dgm:prSet/>
      <dgm:spPr/>
      <dgm:t>
        <a:bodyPr/>
        <a:lstStyle/>
        <a:p>
          <a:endParaRPr lang="es-CO"/>
        </a:p>
      </dgm:t>
    </dgm:pt>
    <dgm:pt modelId="{94C20830-D4CC-47C9-B671-1DC6D07C6BC7}" type="sibTrans" cxnId="{3E168586-93D7-41F4-A910-24F95689460D}">
      <dgm:prSet/>
      <dgm:spPr/>
      <dgm:t>
        <a:bodyPr/>
        <a:lstStyle/>
        <a:p>
          <a:endParaRPr lang="es-CO"/>
        </a:p>
      </dgm:t>
    </dgm:pt>
    <dgm:pt modelId="{F66364BD-31D8-4543-9E41-EFEBB4E632CC}">
      <dgm:prSet/>
      <dgm:spPr/>
      <dgm:t>
        <a:bodyPr/>
        <a:lstStyle/>
        <a:p>
          <a:r>
            <a:rPr lang="es-ES" dirty="0"/>
            <a:t>Pruebas Automáticas</a:t>
          </a:r>
        </a:p>
      </dgm:t>
    </dgm:pt>
    <dgm:pt modelId="{366FE90C-170F-438D-A75B-8BC1B5D2961D}" type="parTrans" cxnId="{438AD36E-BB0C-4280-A461-CF30883A00D3}">
      <dgm:prSet/>
      <dgm:spPr/>
      <dgm:t>
        <a:bodyPr/>
        <a:lstStyle/>
        <a:p>
          <a:endParaRPr lang="es-CO"/>
        </a:p>
      </dgm:t>
    </dgm:pt>
    <dgm:pt modelId="{4F01D845-C104-4B46-9F69-7ADD0949B4C2}" type="sibTrans" cxnId="{438AD36E-BB0C-4280-A461-CF30883A00D3}">
      <dgm:prSet/>
      <dgm:spPr/>
      <dgm:t>
        <a:bodyPr/>
        <a:lstStyle/>
        <a:p>
          <a:endParaRPr lang="es-CO"/>
        </a:p>
      </dgm:t>
    </dgm:pt>
    <dgm:pt modelId="{CA877C16-5254-4976-9903-77C188AD6020}">
      <dgm:prSet/>
      <dgm:spPr/>
      <dgm:t>
        <a:bodyPr/>
        <a:lstStyle/>
        <a:p>
          <a:r>
            <a:rPr lang="es-ES" dirty="0"/>
            <a:t>RPA- Robot Automatice</a:t>
          </a:r>
        </a:p>
      </dgm:t>
    </dgm:pt>
    <dgm:pt modelId="{552EA02B-E6F0-47EF-9626-2FE539C9AADA}" type="parTrans" cxnId="{9B94CFB1-3B55-4E0E-B62F-EF1C62DCDF71}">
      <dgm:prSet/>
      <dgm:spPr/>
      <dgm:t>
        <a:bodyPr/>
        <a:lstStyle/>
        <a:p>
          <a:endParaRPr lang="es-CO"/>
        </a:p>
      </dgm:t>
    </dgm:pt>
    <dgm:pt modelId="{C61E08A2-881C-4EB3-A132-8E97F77619FC}" type="sibTrans" cxnId="{9B94CFB1-3B55-4E0E-B62F-EF1C62DCDF71}">
      <dgm:prSet/>
      <dgm:spPr/>
      <dgm:t>
        <a:bodyPr/>
        <a:lstStyle/>
        <a:p>
          <a:endParaRPr lang="es-CO"/>
        </a:p>
      </dgm:t>
    </dgm:pt>
    <dgm:pt modelId="{AD98B94F-A9BC-4C7B-BA73-D4B9E83B8AEF}" type="pres">
      <dgm:prSet presAssocID="{A06A4132-7AC6-43A3-B32A-F0A32D2EEE7D}" presName="cycle" presStyleCnt="0">
        <dgm:presLayoutVars>
          <dgm:dir/>
          <dgm:resizeHandles val="exact"/>
        </dgm:presLayoutVars>
      </dgm:prSet>
      <dgm:spPr/>
    </dgm:pt>
    <dgm:pt modelId="{4F3CA748-11FE-4C12-95CF-FFBBA20EE2D7}" type="pres">
      <dgm:prSet presAssocID="{B7FA9641-CADE-47CD-A295-FE403854E7A4}" presName="dummy" presStyleCnt="0"/>
      <dgm:spPr/>
    </dgm:pt>
    <dgm:pt modelId="{3F223248-41F5-442C-9360-84502D71A464}" type="pres">
      <dgm:prSet presAssocID="{B7FA9641-CADE-47CD-A295-FE403854E7A4}" presName="node" presStyleLbl="revTx" presStyleIdx="0" presStyleCnt="5">
        <dgm:presLayoutVars>
          <dgm:bulletEnabled val="1"/>
        </dgm:presLayoutVars>
      </dgm:prSet>
      <dgm:spPr/>
    </dgm:pt>
    <dgm:pt modelId="{226EA8C8-2A82-4641-966D-F63E4E64BAB2}" type="pres">
      <dgm:prSet presAssocID="{55A7EDDD-D6D9-49E2-BC08-F7421F85A300}" presName="sibTrans" presStyleLbl="node1" presStyleIdx="0" presStyleCnt="5"/>
      <dgm:spPr/>
    </dgm:pt>
    <dgm:pt modelId="{DC6636CF-8EC6-4958-8FDD-BF976C4A773B}" type="pres">
      <dgm:prSet presAssocID="{9D69A175-76F2-4C11-BDF4-27AB1E52647C}" presName="dummy" presStyleCnt="0"/>
      <dgm:spPr/>
    </dgm:pt>
    <dgm:pt modelId="{D3ECF8BB-16DD-4763-A779-910137AB9AA3}" type="pres">
      <dgm:prSet presAssocID="{9D69A175-76F2-4C11-BDF4-27AB1E52647C}" presName="node" presStyleLbl="revTx" presStyleIdx="1" presStyleCnt="5">
        <dgm:presLayoutVars>
          <dgm:bulletEnabled val="1"/>
        </dgm:presLayoutVars>
      </dgm:prSet>
      <dgm:spPr/>
    </dgm:pt>
    <dgm:pt modelId="{7AC8D6DD-CC28-4DC0-8AC9-B4B600E06CEE}" type="pres">
      <dgm:prSet presAssocID="{3173A2E9-402C-48CA-93BB-B0C39C80E5E4}" presName="sibTrans" presStyleLbl="node1" presStyleIdx="1" presStyleCnt="5"/>
      <dgm:spPr/>
    </dgm:pt>
    <dgm:pt modelId="{52F2AAE4-34EF-49FC-B789-F53A52966D37}" type="pres">
      <dgm:prSet presAssocID="{CED14B9C-1D13-4771-B82F-1A8AD6578D51}" presName="dummy" presStyleCnt="0"/>
      <dgm:spPr/>
    </dgm:pt>
    <dgm:pt modelId="{AEED8A39-AB41-4641-A0F0-A7BC43ED1818}" type="pres">
      <dgm:prSet presAssocID="{CED14B9C-1D13-4771-B82F-1A8AD6578D51}" presName="node" presStyleLbl="revTx" presStyleIdx="2" presStyleCnt="5">
        <dgm:presLayoutVars>
          <dgm:bulletEnabled val="1"/>
        </dgm:presLayoutVars>
      </dgm:prSet>
      <dgm:spPr/>
    </dgm:pt>
    <dgm:pt modelId="{2AADB3ED-E41E-48B7-B766-FFAC540D9E94}" type="pres">
      <dgm:prSet presAssocID="{94C20830-D4CC-47C9-B671-1DC6D07C6BC7}" presName="sibTrans" presStyleLbl="node1" presStyleIdx="2" presStyleCnt="5"/>
      <dgm:spPr/>
    </dgm:pt>
    <dgm:pt modelId="{3A7A3676-06BA-41B9-AA03-B1AC85EDAA7D}" type="pres">
      <dgm:prSet presAssocID="{F66364BD-31D8-4543-9E41-EFEBB4E632CC}" presName="dummy" presStyleCnt="0"/>
      <dgm:spPr/>
    </dgm:pt>
    <dgm:pt modelId="{FC421DEB-FE96-45F6-9824-15400DFE908D}" type="pres">
      <dgm:prSet presAssocID="{F66364BD-31D8-4543-9E41-EFEBB4E632CC}" presName="node" presStyleLbl="revTx" presStyleIdx="3" presStyleCnt="5">
        <dgm:presLayoutVars>
          <dgm:bulletEnabled val="1"/>
        </dgm:presLayoutVars>
      </dgm:prSet>
      <dgm:spPr/>
    </dgm:pt>
    <dgm:pt modelId="{7A0B37B8-2B4A-47E3-83A7-A19F44A83641}" type="pres">
      <dgm:prSet presAssocID="{4F01D845-C104-4B46-9F69-7ADD0949B4C2}" presName="sibTrans" presStyleLbl="node1" presStyleIdx="3" presStyleCnt="5"/>
      <dgm:spPr/>
    </dgm:pt>
    <dgm:pt modelId="{D6653B82-E728-442E-8EC4-955CF18C1235}" type="pres">
      <dgm:prSet presAssocID="{CA877C16-5254-4976-9903-77C188AD6020}" presName="dummy" presStyleCnt="0"/>
      <dgm:spPr/>
    </dgm:pt>
    <dgm:pt modelId="{49AF3BE3-13DA-4EA2-A560-26C98DBC648F}" type="pres">
      <dgm:prSet presAssocID="{CA877C16-5254-4976-9903-77C188AD6020}" presName="node" presStyleLbl="revTx" presStyleIdx="4" presStyleCnt="5">
        <dgm:presLayoutVars>
          <dgm:bulletEnabled val="1"/>
        </dgm:presLayoutVars>
      </dgm:prSet>
      <dgm:spPr/>
    </dgm:pt>
    <dgm:pt modelId="{F6E8564F-57B2-42C5-8323-5103B96EEB9A}" type="pres">
      <dgm:prSet presAssocID="{C61E08A2-881C-4EB3-A132-8E97F77619FC}" presName="sibTrans" presStyleLbl="node1" presStyleIdx="4" presStyleCnt="5"/>
      <dgm:spPr/>
    </dgm:pt>
  </dgm:ptLst>
  <dgm:cxnLst>
    <dgm:cxn modelId="{24B07B02-41B4-4347-B7E1-F464BCE611A7}" type="presOf" srcId="{CA877C16-5254-4976-9903-77C188AD6020}" destId="{49AF3BE3-13DA-4EA2-A560-26C98DBC648F}" srcOrd="0" destOrd="0" presId="urn:microsoft.com/office/officeart/2005/8/layout/cycle1"/>
    <dgm:cxn modelId="{99A93217-E771-4C87-A0B2-2A25730EAAE5}" type="presOf" srcId="{55A7EDDD-D6D9-49E2-BC08-F7421F85A300}" destId="{226EA8C8-2A82-4641-966D-F63E4E64BAB2}" srcOrd="0" destOrd="0" presId="urn:microsoft.com/office/officeart/2005/8/layout/cycle1"/>
    <dgm:cxn modelId="{55BF791E-C3D2-4DB6-9BEA-9AD75C25B12A}" type="presOf" srcId="{C61E08A2-881C-4EB3-A132-8E97F77619FC}" destId="{F6E8564F-57B2-42C5-8323-5103B96EEB9A}" srcOrd="0" destOrd="0" presId="urn:microsoft.com/office/officeart/2005/8/layout/cycle1"/>
    <dgm:cxn modelId="{F26D752A-7B1A-4FBA-AB8F-3C660F9FFA3A}" type="presOf" srcId="{94C20830-D4CC-47C9-B671-1DC6D07C6BC7}" destId="{2AADB3ED-E41E-48B7-B766-FFAC540D9E94}" srcOrd="0" destOrd="0" presId="urn:microsoft.com/office/officeart/2005/8/layout/cycle1"/>
    <dgm:cxn modelId="{000AC961-E7E1-4BB8-B2E3-998AF2ADB8FA}" type="presOf" srcId="{B7FA9641-CADE-47CD-A295-FE403854E7A4}" destId="{3F223248-41F5-442C-9360-84502D71A464}" srcOrd="0" destOrd="0" presId="urn:microsoft.com/office/officeart/2005/8/layout/cycle1"/>
    <dgm:cxn modelId="{438AD36E-BB0C-4280-A461-CF30883A00D3}" srcId="{A06A4132-7AC6-43A3-B32A-F0A32D2EEE7D}" destId="{F66364BD-31D8-4543-9E41-EFEBB4E632CC}" srcOrd="3" destOrd="0" parTransId="{366FE90C-170F-438D-A75B-8BC1B5D2961D}" sibTransId="{4F01D845-C104-4B46-9F69-7ADD0949B4C2}"/>
    <dgm:cxn modelId="{6F97D152-34E1-4B0C-BB79-D8F205EB7D45}" type="presOf" srcId="{A06A4132-7AC6-43A3-B32A-F0A32D2EEE7D}" destId="{AD98B94F-A9BC-4C7B-BA73-D4B9E83B8AEF}" srcOrd="0" destOrd="0" presId="urn:microsoft.com/office/officeart/2005/8/layout/cycle1"/>
    <dgm:cxn modelId="{FD4FC259-5573-4965-A7FE-2BC7AAEAFA9D}" type="presOf" srcId="{3173A2E9-402C-48CA-93BB-B0C39C80E5E4}" destId="{7AC8D6DD-CC28-4DC0-8AC9-B4B600E06CEE}" srcOrd="0" destOrd="0" presId="urn:microsoft.com/office/officeart/2005/8/layout/cycle1"/>
    <dgm:cxn modelId="{3E168586-93D7-41F4-A910-24F95689460D}" srcId="{A06A4132-7AC6-43A3-B32A-F0A32D2EEE7D}" destId="{CED14B9C-1D13-4771-B82F-1A8AD6578D51}" srcOrd="2" destOrd="0" parTransId="{5B762A3B-B122-459D-8C6C-BC861AB491EB}" sibTransId="{94C20830-D4CC-47C9-B671-1DC6D07C6BC7}"/>
    <dgm:cxn modelId="{60830495-A434-462D-AD44-D33263548E2D}" type="presOf" srcId="{9D69A175-76F2-4C11-BDF4-27AB1E52647C}" destId="{D3ECF8BB-16DD-4763-A779-910137AB9AA3}" srcOrd="0" destOrd="0" presId="urn:microsoft.com/office/officeart/2005/8/layout/cycle1"/>
    <dgm:cxn modelId="{DCA59DA3-09BE-425D-B214-CCB08A361763}" srcId="{A06A4132-7AC6-43A3-B32A-F0A32D2EEE7D}" destId="{9D69A175-76F2-4C11-BDF4-27AB1E52647C}" srcOrd="1" destOrd="0" parTransId="{F96B3BD7-1752-4371-9161-3D7C8CA83FD6}" sibTransId="{3173A2E9-402C-48CA-93BB-B0C39C80E5E4}"/>
    <dgm:cxn modelId="{9B94CFB1-3B55-4E0E-B62F-EF1C62DCDF71}" srcId="{A06A4132-7AC6-43A3-B32A-F0A32D2EEE7D}" destId="{CA877C16-5254-4976-9903-77C188AD6020}" srcOrd="4" destOrd="0" parTransId="{552EA02B-E6F0-47EF-9626-2FE539C9AADA}" sibTransId="{C61E08A2-881C-4EB3-A132-8E97F77619FC}"/>
    <dgm:cxn modelId="{039C22B5-81C1-4249-A55B-F01D2051FE84}" type="presOf" srcId="{4F01D845-C104-4B46-9F69-7ADD0949B4C2}" destId="{7A0B37B8-2B4A-47E3-83A7-A19F44A83641}" srcOrd="0" destOrd="0" presId="urn:microsoft.com/office/officeart/2005/8/layout/cycle1"/>
    <dgm:cxn modelId="{87A553C4-6665-4A7F-B730-10367F624E87}" type="presOf" srcId="{CED14B9C-1D13-4771-B82F-1A8AD6578D51}" destId="{AEED8A39-AB41-4641-A0F0-A7BC43ED1818}" srcOrd="0" destOrd="0" presId="urn:microsoft.com/office/officeart/2005/8/layout/cycle1"/>
    <dgm:cxn modelId="{847A07DC-E1C4-464D-8C71-E516C13A0759}" type="presOf" srcId="{F66364BD-31D8-4543-9E41-EFEBB4E632CC}" destId="{FC421DEB-FE96-45F6-9824-15400DFE908D}" srcOrd="0" destOrd="0" presId="urn:microsoft.com/office/officeart/2005/8/layout/cycle1"/>
    <dgm:cxn modelId="{D29811F7-6659-4B1C-ACC2-C551111446B7}" srcId="{A06A4132-7AC6-43A3-B32A-F0A32D2EEE7D}" destId="{B7FA9641-CADE-47CD-A295-FE403854E7A4}" srcOrd="0" destOrd="0" parTransId="{C88725F0-10D4-43CE-9E28-D1C03379AD04}" sibTransId="{55A7EDDD-D6D9-49E2-BC08-F7421F85A300}"/>
    <dgm:cxn modelId="{B9761E62-87BE-456F-A940-A4C287409A4C}" type="presParOf" srcId="{AD98B94F-A9BC-4C7B-BA73-D4B9E83B8AEF}" destId="{4F3CA748-11FE-4C12-95CF-FFBBA20EE2D7}" srcOrd="0" destOrd="0" presId="urn:microsoft.com/office/officeart/2005/8/layout/cycle1"/>
    <dgm:cxn modelId="{90410EA4-F125-4A63-A3EB-CC704703D0DE}" type="presParOf" srcId="{AD98B94F-A9BC-4C7B-BA73-D4B9E83B8AEF}" destId="{3F223248-41F5-442C-9360-84502D71A464}" srcOrd="1" destOrd="0" presId="urn:microsoft.com/office/officeart/2005/8/layout/cycle1"/>
    <dgm:cxn modelId="{401CD461-B39C-4FC5-893C-84C72FCCCD97}" type="presParOf" srcId="{AD98B94F-A9BC-4C7B-BA73-D4B9E83B8AEF}" destId="{226EA8C8-2A82-4641-966D-F63E4E64BAB2}" srcOrd="2" destOrd="0" presId="urn:microsoft.com/office/officeart/2005/8/layout/cycle1"/>
    <dgm:cxn modelId="{81B3192C-9B65-465D-8084-AD4581A88CC5}" type="presParOf" srcId="{AD98B94F-A9BC-4C7B-BA73-D4B9E83B8AEF}" destId="{DC6636CF-8EC6-4958-8FDD-BF976C4A773B}" srcOrd="3" destOrd="0" presId="urn:microsoft.com/office/officeart/2005/8/layout/cycle1"/>
    <dgm:cxn modelId="{4A471C0B-2D81-4143-BDE1-6B3B6A579FFF}" type="presParOf" srcId="{AD98B94F-A9BC-4C7B-BA73-D4B9E83B8AEF}" destId="{D3ECF8BB-16DD-4763-A779-910137AB9AA3}" srcOrd="4" destOrd="0" presId="urn:microsoft.com/office/officeart/2005/8/layout/cycle1"/>
    <dgm:cxn modelId="{A6D26013-BD9B-4E8C-8D1A-483AF353A50E}" type="presParOf" srcId="{AD98B94F-A9BC-4C7B-BA73-D4B9E83B8AEF}" destId="{7AC8D6DD-CC28-4DC0-8AC9-B4B600E06CEE}" srcOrd="5" destOrd="0" presId="urn:microsoft.com/office/officeart/2005/8/layout/cycle1"/>
    <dgm:cxn modelId="{326C47EA-6DC5-44E0-ABE8-0A3F336A702D}" type="presParOf" srcId="{AD98B94F-A9BC-4C7B-BA73-D4B9E83B8AEF}" destId="{52F2AAE4-34EF-49FC-B789-F53A52966D37}" srcOrd="6" destOrd="0" presId="urn:microsoft.com/office/officeart/2005/8/layout/cycle1"/>
    <dgm:cxn modelId="{2621BF92-BA4A-4872-833A-72E13930C9DA}" type="presParOf" srcId="{AD98B94F-A9BC-4C7B-BA73-D4B9E83B8AEF}" destId="{AEED8A39-AB41-4641-A0F0-A7BC43ED1818}" srcOrd="7" destOrd="0" presId="urn:microsoft.com/office/officeart/2005/8/layout/cycle1"/>
    <dgm:cxn modelId="{4D1F1867-AE37-41F2-8843-F018918747E5}" type="presParOf" srcId="{AD98B94F-A9BC-4C7B-BA73-D4B9E83B8AEF}" destId="{2AADB3ED-E41E-48B7-B766-FFAC540D9E94}" srcOrd="8" destOrd="0" presId="urn:microsoft.com/office/officeart/2005/8/layout/cycle1"/>
    <dgm:cxn modelId="{6AE5CEF8-B4BE-4663-941C-BF5020739324}" type="presParOf" srcId="{AD98B94F-A9BC-4C7B-BA73-D4B9E83B8AEF}" destId="{3A7A3676-06BA-41B9-AA03-B1AC85EDAA7D}" srcOrd="9" destOrd="0" presId="urn:microsoft.com/office/officeart/2005/8/layout/cycle1"/>
    <dgm:cxn modelId="{231678ED-6AD9-45C6-A652-171F388CA1B2}" type="presParOf" srcId="{AD98B94F-A9BC-4C7B-BA73-D4B9E83B8AEF}" destId="{FC421DEB-FE96-45F6-9824-15400DFE908D}" srcOrd="10" destOrd="0" presId="urn:microsoft.com/office/officeart/2005/8/layout/cycle1"/>
    <dgm:cxn modelId="{DB87AA82-25CC-4C26-80E4-CFA57188BCF3}" type="presParOf" srcId="{AD98B94F-A9BC-4C7B-BA73-D4B9E83B8AEF}" destId="{7A0B37B8-2B4A-47E3-83A7-A19F44A83641}" srcOrd="11" destOrd="0" presId="urn:microsoft.com/office/officeart/2005/8/layout/cycle1"/>
    <dgm:cxn modelId="{A0D44D71-DF73-4900-BBF9-712DD22DB2DE}" type="presParOf" srcId="{AD98B94F-A9BC-4C7B-BA73-D4B9E83B8AEF}" destId="{D6653B82-E728-442E-8EC4-955CF18C1235}" srcOrd="12" destOrd="0" presId="urn:microsoft.com/office/officeart/2005/8/layout/cycle1"/>
    <dgm:cxn modelId="{A9B54522-180B-4AF5-8BFA-3F0C9ECBF103}" type="presParOf" srcId="{AD98B94F-A9BC-4C7B-BA73-D4B9E83B8AEF}" destId="{49AF3BE3-13DA-4EA2-A560-26C98DBC648F}" srcOrd="13" destOrd="0" presId="urn:microsoft.com/office/officeart/2005/8/layout/cycle1"/>
    <dgm:cxn modelId="{573CCFD1-A28B-4B2F-AE32-6B75E642F739}" type="presParOf" srcId="{AD98B94F-A9BC-4C7B-BA73-D4B9E83B8AEF}" destId="{F6E8564F-57B2-42C5-8323-5103B96EEB9A}" srcOrd="14" destOrd="0" presId="urn:microsoft.com/office/officeart/2005/8/layout/cycle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F45DEFA-99F2-482B-B706-A951E776CBF0}" type="doc">
      <dgm:prSet loTypeId="urn:microsoft.com/office/officeart/2005/8/layout/venn1" loCatId="relationship" qsTypeId="urn:microsoft.com/office/officeart/2005/8/quickstyle/simple1" qsCatId="simple" csTypeId="urn:microsoft.com/office/officeart/2005/8/colors/accent1_2" csCatId="accent1" phldr="1"/>
      <dgm:spPr/>
      <dgm:t>
        <a:bodyPr/>
        <a:lstStyle/>
        <a:p>
          <a:endParaRPr lang="es-CO"/>
        </a:p>
      </dgm:t>
    </dgm:pt>
    <dgm:pt modelId="{83F21208-7CB8-4AF4-B314-C10D2384FB61}">
      <dgm:prSet/>
      <dgm:spPr/>
      <dgm:t>
        <a:bodyPr/>
        <a:lstStyle/>
        <a:p>
          <a:r>
            <a:rPr lang="es-ES" dirty="0" err="1"/>
            <a:t>Scraping</a:t>
          </a:r>
          <a:endParaRPr lang="es-ES" dirty="0"/>
        </a:p>
      </dgm:t>
    </dgm:pt>
    <dgm:pt modelId="{CF7AA6F7-9000-407A-B1E7-4F59EAA184D9}" type="parTrans" cxnId="{AC3D7D0D-D7A8-4B4C-98C3-8927AC1816D5}">
      <dgm:prSet/>
      <dgm:spPr/>
      <dgm:t>
        <a:bodyPr/>
        <a:lstStyle/>
        <a:p>
          <a:endParaRPr lang="es-CO"/>
        </a:p>
      </dgm:t>
    </dgm:pt>
    <dgm:pt modelId="{1F570ED2-6B80-4E49-9770-CB904151D8D4}" type="sibTrans" cxnId="{AC3D7D0D-D7A8-4B4C-98C3-8927AC1816D5}">
      <dgm:prSet/>
      <dgm:spPr/>
      <dgm:t>
        <a:bodyPr/>
        <a:lstStyle/>
        <a:p>
          <a:endParaRPr lang="es-CO"/>
        </a:p>
      </dgm:t>
    </dgm:pt>
    <dgm:pt modelId="{5716E7A7-2AB9-4B71-8A61-04A867E3816E}" type="pres">
      <dgm:prSet presAssocID="{5F45DEFA-99F2-482B-B706-A951E776CBF0}" presName="compositeShape" presStyleCnt="0">
        <dgm:presLayoutVars>
          <dgm:chMax val="7"/>
          <dgm:dir/>
          <dgm:resizeHandles val="exact"/>
        </dgm:presLayoutVars>
      </dgm:prSet>
      <dgm:spPr/>
    </dgm:pt>
    <dgm:pt modelId="{2330812D-361D-4CBC-9A4E-D9D0B845562F}" type="pres">
      <dgm:prSet presAssocID="{83F21208-7CB8-4AF4-B314-C10D2384FB61}" presName="circ1TxSh" presStyleLbl="vennNode1" presStyleIdx="0" presStyleCnt="1"/>
      <dgm:spPr/>
    </dgm:pt>
  </dgm:ptLst>
  <dgm:cxnLst>
    <dgm:cxn modelId="{A0C91D06-91F8-4D31-BA3B-EA443509BB02}" type="presOf" srcId="{5F45DEFA-99F2-482B-B706-A951E776CBF0}" destId="{5716E7A7-2AB9-4B71-8A61-04A867E3816E}" srcOrd="0" destOrd="0" presId="urn:microsoft.com/office/officeart/2005/8/layout/venn1"/>
    <dgm:cxn modelId="{AC3D7D0D-D7A8-4B4C-98C3-8927AC1816D5}" srcId="{5F45DEFA-99F2-482B-B706-A951E776CBF0}" destId="{83F21208-7CB8-4AF4-B314-C10D2384FB61}" srcOrd="0" destOrd="0" parTransId="{CF7AA6F7-9000-407A-B1E7-4F59EAA184D9}" sibTransId="{1F570ED2-6B80-4E49-9770-CB904151D8D4}"/>
    <dgm:cxn modelId="{BB565061-BCAA-486E-B2E4-8E2131480707}" type="presOf" srcId="{83F21208-7CB8-4AF4-B314-C10D2384FB61}" destId="{2330812D-361D-4CBC-9A4E-D9D0B845562F}" srcOrd="0" destOrd="0" presId="urn:microsoft.com/office/officeart/2005/8/layout/venn1"/>
    <dgm:cxn modelId="{47BA5522-BB30-4E53-8955-5DDC3B915B08}" type="presParOf" srcId="{5716E7A7-2AB9-4B71-8A61-04A867E3816E}" destId="{2330812D-361D-4CBC-9A4E-D9D0B845562F}" srcOrd="0" destOrd="0" presId="urn:microsoft.com/office/officeart/2005/8/layout/venn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5C34106-ADAE-48A5-87F3-D577A857433B}" type="doc">
      <dgm:prSet loTypeId="urn:microsoft.com/office/officeart/2005/8/layout/pyramid2" loCatId="pyramid" qsTypeId="urn:microsoft.com/office/officeart/2005/8/quickstyle/simple1" qsCatId="simple" csTypeId="urn:microsoft.com/office/officeart/2005/8/colors/accent1_2" csCatId="accent1" phldr="1"/>
      <dgm:spPr/>
      <dgm:t>
        <a:bodyPr/>
        <a:lstStyle/>
        <a:p>
          <a:endParaRPr lang="es-CO"/>
        </a:p>
      </dgm:t>
    </dgm:pt>
    <dgm:pt modelId="{648C4C25-88DF-40A7-9AD2-A67EF257A1C1}">
      <dgm:prSet/>
      <dgm:spPr/>
      <dgm:t>
        <a:bodyPr/>
        <a:lstStyle/>
        <a:p>
          <a:r>
            <a:rPr lang="es-CO" dirty="0"/>
            <a:t>Inteligencia Artificial</a:t>
          </a:r>
          <a:endParaRPr lang="es-ES" dirty="0"/>
        </a:p>
      </dgm:t>
    </dgm:pt>
    <dgm:pt modelId="{BEFE3C54-DB7F-4D6D-A77E-F9E6FEFC10B9}" type="parTrans" cxnId="{D0B145E9-7676-48CC-8DA3-54D1CD91D827}">
      <dgm:prSet/>
      <dgm:spPr/>
      <dgm:t>
        <a:bodyPr/>
        <a:lstStyle/>
        <a:p>
          <a:endParaRPr lang="es-CO"/>
        </a:p>
      </dgm:t>
    </dgm:pt>
    <dgm:pt modelId="{59659836-A3F2-43A5-82A6-946194031B85}" type="sibTrans" cxnId="{D0B145E9-7676-48CC-8DA3-54D1CD91D827}">
      <dgm:prSet/>
      <dgm:spPr/>
      <dgm:t>
        <a:bodyPr/>
        <a:lstStyle/>
        <a:p>
          <a:endParaRPr lang="es-CO"/>
        </a:p>
      </dgm:t>
    </dgm:pt>
    <dgm:pt modelId="{9E4D0EE1-A77A-4757-A858-B274D323001F}">
      <dgm:prSet/>
      <dgm:spPr/>
      <dgm:t>
        <a:bodyPr/>
        <a:lstStyle/>
        <a:p>
          <a:r>
            <a:rPr lang="es-ES" dirty="0"/>
            <a:t>Cloud Computing</a:t>
          </a:r>
        </a:p>
      </dgm:t>
    </dgm:pt>
    <dgm:pt modelId="{8373852B-B0F5-453D-924E-7B78066FBE0F}" type="parTrans" cxnId="{417E17BE-F871-4DF3-A910-F77D2EF68CB1}">
      <dgm:prSet/>
      <dgm:spPr/>
      <dgm:t>
        <a:bodyPr/>
        <a:lstStyle/>
        <a:p>
          <a:endParaRPr lang="es-CO"/>
        </a:p>
      </dgm:t>
    </dgm:pt>
    <dgm:pt modelId="{589D8C42-C6C7-49D3-8AF4-4E6E9AB0BBEE}" type="sibTrans" cxnId="{417E17BE-F871-4DF3-A910-F77D2EF68CB1}">
      <dgm:prSet/>
      <dgm:spPr/>
      <dgm:t>
        <a:bodyPr/>
        <a:lstStyle/>
        <a:p>
          <a:endParaRPr lang="es-CO"/>
        </a:p>
      </dgm:t>
    </dgm:pt>
    <dgm:pt modelId="{2A3A9EB5-4BDB-4B62-94A5-E10F86C76E9A}">
      <dgm:prSet/>
      <dgm:spPr/>
      <dgm:t>
        <a:bodyPr/>
        <a:lstStyle/>
        <a:p>
          <a:r>
            <a:rPr lang="es-ES" dirty="0"/>
            <a:t>Block </a:t>
          </a:r>
          <a:r>
            <a:rPr lang="es-ES" dirty="0" err="1"/>
            <a:t>Chain</a:t>
          </a:r>
          <a:endParaRPr lang="es-ES" dirty="0"/>
        </a:p>
      </dgm:t>
    </dgm:pt>
    <dgm:pt modelId="{ABAB030F-6E73-4294-8B16-830FD0D0BFA7}" type="parTrans" cxnId="{EB842B92-6B12-4064-9D45-FCFDDD3EF355}">
      <dgm:prSet/>
      <dgm:spPr/>
      <dgm:t>
        <a:bodyPr/>
        <a:lstStyle/>
        <a:p>
          <a:endParaRPr lang="es-CO"/>
        </a:p>
      </dgm:t>
    </dgm:pt>
    <dgm:pt modelId="{F49BC630-438C-4B3A-9A4D-584F8ECCE334}" type="sibTrans" cxnId="{EB842B92-6B12-4064-9D45-FCFDDD3EF355}">
      <dgm:prSet/>
      <dgm:spPr/>
      <dgm:t>
        <a:bodyPr/>
        <a:lstStyle/>
        <a:p>
          <a:endParaRPr lang="es-CO"/>
        </a:p>
      </dgm:t>
    </dgm:pt>
    <dgm:pt modelId="{75B712A6-7A45-4EA4-8DBC-1E599B20B66A}">
      <dgm:prSet/>
      <dgm:spPr/>
      <dgm:t>
        <a:bodyPr/>
        <a:lstStyle/>
        <a:p>
          <a:r>
            <a:rPr lang="es-ES" dirty="0" err="1"/>
            <a:t>NFTs</a:t>
          </a:r>
          <a:endParaRPr lang="es-ES" dirty="0"/>
        </a:p>
      </dgm:t>
    </dgm:pt>
    <dgm:pt modelId="{0D1FBD4B-B67E-4353-A54C-271A5B2C86D2}" type="parTrans" cxnId="{F41BFCDA-9F72-456C-8FB7-63D5468A4B35}">
      <dgm:prSet/>
      <dgm:spPr/>
      <dgm:t>
        <a:bodyPr/>
        <a:lstStyle/>
        <a:p>
          <a:endParaRPr lang="es-CO"/>
        </a:p>
      </dgm:t>
    </dgm:pt>
    <dgm:pt modelId="{58D37DE7-5B2F-4B8B-8A3D-0546EA813AD2}" type="sibTrans" cxnId="{F41BFCDA-9F72-456C-8FB7-63D5468A4B35}">
      <dgm:prSet/>
      <dgm:spPr/>
      <dgm:t>
        <a:bodyPr/>
        <a:lstStyle/>
        <a:p>
          <a:endParaRPr lang="es-CO"/>
        </a:p>
      </dgm:t>
    </dgm:pt>
    <dgm:pt modelId="{329FBB35-A4EE-40BC-B6C1-E67C240384F6}">
      <dgm:prSet/>
      <dgm:spPr/>
      <dgm:t>
        <a:bodyPr/>
        <a:lstStyle/>
        <a:p>
          <a:r>
            <a:rPr lang="es-ES" dirty="0"/>
            <a:t>Metaverso</a:t>
          </a:r>
        </a:p>
      </dgm:t>
    </dgm:pt>
    <dgm:pt modelId="{77E115CF-75B5-4D1B-980B-36EAB84808AB}" type="parTrans" cxnId="{5FC26798-1036-4763-9203-89A1E6198982}">
      <dgm:prSet/>
      <dgm:spPr/>
      <dgm:t>
        <a:bodyPr/>
        <a:lstStyle/>
        <a:p>
          <a:endParaRPr lang="es-CO"/>
        </a:p>
      </dgm:t>
    </dgm:pt>
    <dgm:pt modelId="{FBDC2AAF-EF0B-4468-952C-2434A3C97D2E}" type="sibTrans" cxnId="{5FC26798-1036-4763-9203-89A1E6198982}">
      <dgm:prSet/>
      <dgm:spPr/>
      <dgm:t>
        <a:bodyPr/>
        <a:lstStyle/>
        <a:p>
          <a:endParaRPr lang="es-CO"/>
        </a:p>
      </dgm:t>
    </dgm:pt>
    <dgm:pt modelId="{D5A20732-20EE-44A0-B084-97A68CEB6C2E}" type="pres">
      <dgm:prSet presAssocID="{65C34106-ADAE-48A5-87F3-D577A857433B}" presName="compositeShape" presStyleCnt="0">
        <dgm:presLayoutVars>
          <dgm:dir/>
          <dgm:resizeHandles/>
        </dgm:presLayoutVars>
      </dgm:prSet>
      <dgm:spPr/>
    </dgm:pt>
    <dgm:pt modelId="{CD3D406F-CF8A-469D-B623-6FEDEDB487FA}" type="pres">
      <dgm:prSet presAssocID="{65C34106-ADAE-48A5-87F3-D577A857433B}" presName="pyramid" presStyleLbl="node1" presStyleIdx="0" presStyleCnt="1"/>
      <dgm:spPr/>
    </dgm:pt>
    <dgm:pt modelId="{B62360F9-8212-4212-B15D-1F9A9570B291}" type="pres">
      <dgm:prSet presAssocID="{65C34106-ADAE-48A5-87F3-D577A857433B}" presName="theList" presStyleCnt="0"/>
      <dgm:spPr/>
    </dgm:pt>
    <dgm:pt modelId="{4D0FB549-F7CA-4F46-9BB3-7894558216AC}" type="pres">
      <dgm:prSet presAssocID="{648C4C25-88DF-40A7-9AD2-A67EF257A1C1}" presName="aNode" presStyleLbl="fgAcc1" presStyleIdx="0" presStyleCnt="5">
        <dgm:presLayoutVars>
          <dgm:bulletEnabled val="1"/>
        </dgm:presLayoutVars>
      </dgm:prSet>
      <dgm:spPr/>
    </dgm:pt>
    <dgm:pt modelId="{3341BC34-90A2-4B65-AB9D-3A74AF30CCE4}" type="pres">
      <dgm:prSet presAssocID="{648C4C25-88DF-40A7-9AD2-A67EF257A1C1}" presName="aSpace" presStyleCnt="0"/>
      <dgm:spPr/>
    </dgm:pt>
    <dgm:pt modelId="{212191D4-2C8A-4F4D-8D30-E9EAF0C8CDAA}" type="pres">
      <dgm:prSet presAssocID="{9E4D0EE1-A77A-4757-A858-B274D323001F}" presName="aNode" presStyleLbl="fgAcc1" presStyleIdx="1" presStyleCnt="5">
        <dgm:presLayoutVars>
          <dgm:bulletEnabled val="1"/>
        </dgm:presLayoutVars>
      </dgm:prSet>
      <dgm:spPr/>
    </dgm:pt>
    <dgm:pt modelId="{4ECD7280-B3FE-40B9-A5B3-64FF6652DDE1}" type="pres">
      <dgm:prSet presAssocID="{9E4D0EE1-A77A-4757-A858-B274D323001F}" presName="aSpace" presStyleCnt="0"/>
      <dgm:spPr/>
    </dgm:pt>
    <dgm:pt modelId="{B529EEB0-F620-44A9-8263-7B1F1389E0C1}" type="pres">
      <dgm:prSet presAssocID="{2A3A9EB5-4BDB-4B62-94A5-E10F86C76E9A}" presName="aNode" presStyleLbl="fgAcc1" presStyleIdx="2" presStyleCnt="5">
        <dgm:presLayoutVars>
          <dgm:bulletEnabled val="1"/>
        </dgm:presLayoutVars>
      </dgm:prSet>
      <dgm:spPr/>
    </dgm:pt>
    <dgm:pt modelId="{D7CA7187-445A-4FB0-BCF1-577F95824DE7}" type="pres">
      <dgm:prSet presAssocID="{2A3A9EB5-4BDB-4B62-94A5-E10F86C76E9A}" presName="aSpace" presStyleCnt="0"/>
      <dgm:spPr/>
    </dgm:pt>
    <dgm:pt modelId="{5D9CDA8E-A86F-4A96-9D26-01047028D391}" type="pres">
      <dgm:prSet presAssocID="{75B712A6-7A45-4EA4-8DBC-1E599B20B66A}" presName="aNode" presStyleLbl="fgAcc1" presStyleIdx="3" presStyleCnt="5">
        <dgm:presLayoutVars>
          <dgm:bulletEnabled val="1"/>
        </dgm:presLayoutVars>
      </dgm:prSet>
      <dgm:spPr/>
    </dgm:pt>
    <dgm:pt modelId="{CF3B0133-3388-4E75-AA1B-BB4101E513D1}" type="pres">
      <dgm:prSet presAssocID="{75B712A6-7A45-4EA4-8DBC-1E599B20B66A}" presName="aSpace" presStyleCnt="0"/>
      <dgm:spPr/>
    </dgm:pt>
    <dgm:pt modelId="{CA6ADA41-2781-438A-8C81-92542A90899F}" type="pres">
      <dgm:prSet presAssocID="{329FBB35-A4EE-40BC-B6C1-E67C240384F6}" presName="aNode" presStyleLbl="fgAcc1" presStyleIdx="4" presStyleCnt="5">
        <dgm:presLayoutVars>
          <dgm:bulletEnabled val="1"/>
        </dgm:presLayoutVars>
      </dgm:prSet>
      <dgm:spPr/>
    </dgm:pt>
    <dgm:pt modelId="{94A0F482-92B5-459F-B7FE-14FA8357EC06}" type="pres">
      <dgm:prSet presAssocID="{329FBB35-A4EE-40BC-B6C1-E67C240384F6}" presName="aSpace" presStyleCnt="0"/>
      <dgm:spPr/>
    </dgm:pt>
  </dgm:ptLst>
  <dgm:cxnLst>
    <dgm:cxn modelId="{5F846A1F-79D6-48C1-B59A-76C41CD87992}" type="presOf" srcId="{2A3A9EB5-4BDB-4B62-94A5-E10F86C76E9A}" destId="{B529EEB0-F620-44A9-8263-7B1F1389E0C1}" srcOrd="0" destOrd="0" presId="urn:microsoft.com/office/officeart/2005/8/layout/pyramid2"/>
    <dgm:cxn modelId="{D1358E45-A569-4AA4-B072-396BEEED515E}" type="presOf" srcId="{75B712A6-7A45-4EA4-8DBC-1E599B20B66A}" destId="{5D9CDA8E-A86F-4A96-9D26-01047028D391}" srcOrd="0" destOrd="0" presId="urn:microsoft.com/office/officeart/2005/8/layout/pyramid2"/>
    <dgm:cxn modelId="{C1BA9F6E-E3C7-488C-8D57-F5BE9E995C54}" type="presOf" srcId="{9E4D0EE1-A77A-4757-A858-B274D323001F}" destId="{212191D4-2C8A-4F4D-8D30-E9EAF0C8CDAA}" srcOrd="0" destOrd="0" presId="urn:microsoft.com/office/officeart/2005/8/layout/pyramid2"/>
    <dgm:cxn modelId="{7A862B72-6190-411E-8110-4EB567C54475}" type="presOf" srcId="{648C4C25-88DF-40A7-9AD2-A67EF257A1C1}" destId="{4D0FB549-F7CA-4F46-9BB3-7894558216AC}" srcOrd="0" destOrd="0" presId="urn:microsoft.com/office/officeart/2005/8/layout/pyramid2"/>
    <dgm:cxn modelId="{EB842B92-6B12-4064-9D45-FCFDDD3EF355}" srcId="{65C34106-ADAE-48A5-87F3-D577A857433B}" destId="{2A3A9EB5-4BDB-4B62-94A5-E10F86C76E9A}" srcOrd="2" destOrd="0" parTransId="{ABAB030F-6E73-4294-8B16-830FD0D0BFA7}" sibTransId="{F49BC630-438C-4B3A-9A4D-584F8ECCE334}"/>
    <dgm:cxn modelId="{5FC26798-1036-4763-9203-89A1E6198982}" srcId="{65C34106-ADAE-48A5-87F3-D577A857433B}" destId="{329FBB35-A4EE-40BC-B6C1-E67C240384F6}" srcOrd="4" destOrd="0" parTransId="{77E115CF-75B5-4D1B-980B-36EAB84808AB}" sibTransId="{FBDC2AAF-EF0B-4468-952C-2434A3C97D2E}"/>
    <dgm:cxn modelId="{C1F99C99-6075-4E06-BDB3-5446B1E240E1}" type="presOf" srcId="{65C34106-ADAE-48A5-87F3-D577A857433B}" destId="{D5A20732-20EE-44A0-B084-97A68CEB6C2E}" srcOrd="0" destOrd="0" presId="urn:microsoft.com/office/officeart/2005/8/layout/pyramid2"/>
    <dgm:cxn modelId="{417E17BE-F871-4DF3-A910-F77D2EF68CB1}" srcId="{65C34106-ADAE-48A5-87F3-D577A857433B}" destId="{9E4D0EE1-A77A-4757-A858-B274D323001F}" srcOrd="1" destOrd="0" parTransId="{8373852B-B0F5-453D-924E-7B78066FBE0F}" sibTransId="{589D8C42-C6C7-49D3-8AF4-4E6E9AB0BBEE}"/>
    <dgm:cxn modelId="{5A4E63C0-3C54-47DA-919E-51B0A416C7DF}" type="presOf" srcId="{329FBB35-A4EE-40BC-B6C1-E67C240384F6}" destId="{CA6ADA41-2781-438A-8C81-92542A90899F}" srcOrd="0" destOrd="0" presId="urn:microsoft.com/office/officeart/2005/8/layout/pyramid2"/>
    <dgm:cxn modelId="{F41BFCDA-9F72-456C-8FB7-63D5468A4B35}" srcId="{65C34106-ADAE-48A5-87F3-D577A857433B}" destId="{75B712A6-7A45-4EA4-8DBC-1E599B20B66A}" srcOrd="3" destOrd="0" parTransId="{0D1FBD4B-B67E-4353-A54C-271A5B2C86D2}" sibTransId="{58D37DE7-5B2F-4B8B-8A3D-0546EA813AD2}"/>
    <dgm:cxn modelId="{D0B145E9-7676-48CC-8DA3-54D1CD91D827}" srcId="{65C34106-ADAE-48A5-87F3-D577A857433B}" destId="{648C4C25-88DF-40A7-9AD2-A67EF257A1C1}" srcOrd="0" destOrd="0" parTransId="{BEFE3C54-DB7F-4D6D-A77E-F9E6FEFC10B9}" sibTransId="{59659836-A3F2-43A5-82A6-946194031B85}"/>
    <dgm:cxn modelId="{CE6DB843-A88B-4E04-AD5D-DB4BC32A88C5}" type="presParOf" srcId="{D5A20732-20EE-44A0-B084-97A68CEB6C2E}" destId="{CD3D406F-CF8A-469D-B623-6FEDEDB487FA}" srcOrd="0" destOrd="0" presId="urn:microsoft.com/office/officeart/2005/8/layout/pyramid2"/>
    <dgm:cxn modelId="{53827A36-CF8F-4F46-85F8-0575B5090258}" type="presParOf" srcId="{D5A20732-20EE-44A0-B084-97A68CEB6C2E}" destId="{B62360F9-8212-4212-B15D-1F9A9570B291}" srcOrd="1" destOrd="0" presId="urn:microsoft.com/office/officeart/2005/8/layout/pyramid2"/>
    <dgm:cxn modelId="{4FD0E1A6-213A-4AAB-9107-C14CC030A8E3}" type="presParOf" srcId="{B62360F9-8212-4212-B15D-1F9A9570B291}" destId="{4D0FB549-F7CA-4F46-9BB3-7894558216AC}" srcOrd="0" destOrd="0" presId="urn:microsoft.com/office/officeart/2005/8/layout/pyramid2"/>
    <dgm:cxn modelId="{C0FBEAE3-C04C-409A-B2C0-02389F3DDBB7}" type="presParOf" srcId="{B62360F9-8212-4212-B15D-1F9A9570B291}" destId="{3341BC34-90A2-4B65-AB9D-3A74AF30CCE4}" srcOrd="1" destOrd="0" presId="urn:microsoft.com/office/officeart/2005/8/layout/pyramid2"/>
    <dgm:cxn modelId="{FF67E785-DD31-4E64-B93B-2A44FA626D68}" type="presParOf" srcId="{B62360F9-8212-4212-B15D-1F9A9570B291}" destId="{212191D4-2C8A-4F4D-8D30-E9EAF0C8CDAA}" srcOrd="2" destOrd="0" presId="urn:microsoft.com/office/officeart/2005/8/layout/pyramid2"/>
    <dgm:cxn modelId="{B0223D1B-E245-43E7-BC8B-51252017EE35}" type="presParOf" srcId="{B62360F9-8212-4212-B15D-1F9A9570B291}" destId="{4ECD7280-B3FE-40B9-A5B3-64FF6652DDE1}" srcOrd="3" destOrd="0" presId="urn:microsoft.com/office/officeart/2005/8/layout/pyramid2"/>
    <dgm:cxn modelId="{E9ECB6B3-A33B-4CD4-B396-CC3E81D408C3}" type="presParOf" srcId="{B62360F9-8212-4212-B15D-1F9A9570B291}" destId="{B529EEB0-F620-44A9-8263-7B1F1389E0C1}" srcOrd="4" destOrd="0" presId="urn:microsoft.com/office/officeart/2005/8/layout/pyramid2"/>
    <dgm:cxn modelId="{A921C879-08C8-4185-9F69-E864EE68A1EC}" type="presParOf" srcId="{B62360F9-8212-4212-B15D-1F9A9570B291}" destId="{D7CA7187-445A-4FB0-BCF1-577F95824DE7}" srcOrd="5" destOrd="0" presId="urn:microsoft.com/office/officeart/2005/8/layout/pyramid2"/>
    <dgm:cxn modelId="{90102E3F-4B3A-496A-A1B4-C22203699BAA}" type="presParOf" srcId="{B62360F9-8212-4212-B15D-1F9A9570B291}" destId="{5D9CDA8E-A86F-4A96-9D26-01047028D391}" srcOrd="6" destOrd="0" presId="urn:microsoft.com/office/officeart/2005/8/layout/pyramid2"/>
    <dgm:cxn modelId="{7F97C218-9CC9-4999-B54B-055E5319E62D}" type="presParOf" srcId="{B62360F9-8212-4212-B15D-1F9A9570B291}" destId="{CF3B0133-3388-4E75-AA1B-BB4101E513D1}" srcOrd="7" destOrd="0" presId="urn:microsoft.com/office/officeart/2005/8/layout/pyramid2"/>
    <dgm:cxn modelId="{776DE8C1-412A-4FFF-A130-E222064A2274}" type="presParOf" srcId="{B62360F9-8212-4212-B15D-1F9A9570B291}" destId="{CA6ADA41-2781-438A-8C81-92542A90899F}" srcOrd="8" destOrd="0" presId="urn:microsoft.com/office/officeart/2005/8/layout/pyramid2"/>
    <dgm:cxn modelId="{A231F38E-9EC9-4FE6-B093-9D01D816880D}" type="presParOf" srcId="{B62360F9-8212-4212-B15D-1F9A9570B291}" destId="{94A0F482-92B5-459F-B7FE-14FA8357EC06}" srcOrd="9"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AB8381D-CCF1-4509-B73D-AB1CC1D3B019}"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s-CO"/>
        </a:p>
      </dgm:t>
    </dgm:pt>
    <dgm:pt modelId="{CC58375F-8CEE-40A0-A94B-8A2FBB718DCB}">
      <dgm:prSet/>
      <dgm:spPr/>
      <dgm:t>
        <a:bodyPr/>
        <a:lstStyle/>
        <a:p>
          <a:r>
            <a:rPr lang="es-CO" dirty="0"/>
            <a:t>VBA- Visual Basic </a:t>
          </a:r>
          <a:r>
            <a:rPr lang="es-CO" dirty="0" err="1"/>
            <a:t>For</a:t>
          </a:r>
          <a:r>
            <a:rPr lang="es-CO" dirty="0"/>
            <a:t> </a:t>
          </a:r>
          <a:r>
            <a:rPr lang="es-CO" dirty="0" err="1"/>
            <a:t>Applications</a:t>
          </a:r>
          <a:endParaRPr lang="es-ES" dirty="0"/>
        </a:p>
      </dgm:t>
    </dgm:pt>
    <dgm:pt modelId="{257DE064-1231-48BC-AAB5-FFF68D8E8907}" type="parTrans" cxnId="{A00BE7E5-1276-439B-B079-E2FD842CC292}">
      <dgm:prSet/>
      <dgm:spPr/>
      <dgm:t>
        <a:bodyPr/>
        <a:lstStyle/>
        <a:p>
          <a:endParaRPr lang="es-CO"/>
        </a:p>
      </dgm:t>
    </dgm:pt>
    <dgm:pt modelId="{B5D8A2E9-2718-47B2-94F3-3BBC843CDD64}" type="sibTrans" cxnId="{A00BE7E5-1276-439B-B079-E2FD842CC292}">
      <dgm:prSet/>
      <dgm:spPr/>
      <dgm:t>
        <a:bodyPr/>
        <a:lstStyle/>
        <a:p>
          <a:endParaRPr lang="es-CO"/>
        </a:p>
      </dgm:t>
    </dgm:pt>
    <dgm:pt modelId="{48570173-D901-40B0-9CB7-562E8A5837EB}">
      <dgm:prSet/>
      <dgm:spPr/>
      <dgm:t>
        <a:bodyPr/>
        <a:lstStyle/>
        <a:p>
          <a:r>
            <a:rPr lang="es-ES" dirty="0"/>
            <a:t>Funciones</a:t>
          </a:r>
        </a:p>
      </dgm:t>
    </dgm:pt>
    <dgm:pt modelId="{8FC56BF9-F6DE-44CF-8E8A-55A776F8EED7}" type="parTrans" cxnId="{53442366-991F-4365-9E7E-3EB80B102D59}">
      <dgm:prSet/>
      <dgm:spPr/>
      <dgm:t>
        <a:bodyPr/>
        <a:lstStyle/>
        <a:p>
          <a:endParaRPr lang="es-CO"/>
        </a:p>
      </dgm:t>
    </dgm:pt>
    <dgm:pt modelId="{270DAE42-2C01-4EEA-A282-2CB458EBF081}" type="sibTrans" cxnId="{53442366-991F-4365-9E7E-3EB80B102D59}">
      <dgm:prSet/>
      <dgm:spPr/>
      <dgm:t>
        <a:bodyPr/>
        <a:lstStyle/>
        <a:p>
          <a:endParaRPr lang="es-CO"/>
        </a:p>
      </dgm:t>
    </dgm:pt>
    <dgm:pt modelId="{56F9E864-B92A-4750-9129-1958BC8A0311}">
      <dgm:prSet/>
      <dgm:spPr/>
      <dgm:t>
        <a:bodyPr/>
        <a:lstStyle/>
        <a:p>
          <a:r>
            <a:rPr lang="es-ES" dirty="0"/>
            <a:t>Excel avanzado</a:t>
          </a:r>
        </a:p>
      </dgm:t>
    </dgm:pt>
    <dgm:pt modelId="{A2D36109-6A1F-4C2C-8880-D566287FF743}" type="parTrans" cxnId="{B0593065-39E7-479B-A426-E758BDB17832}">
      <dgm:prSet/>
      <dgm:spPr/>
      <dgm:t>
        <a:bodyPr/>
        <a:lstStyle/>
        <a:p>
          <a:endParaRPr lang="es-CO"/>
        </a:p>
      </dgm:t>
    </dgm:pt>
    <dgm:pt modelId="{9DEB9C4C-447B-473A-A19F-4648777047A2}" type="sibTrans" cxnId="{B0593065-39E7-479B-A426-E758BDB17832}">
      <dgm:prSet/>
      <dgm:spPr/>
      <dgm:t>
        <a:bodyPr/>
        <a:lstStyle/>
        <a:p>
          <a:endParaRPr lang="es-CO"/>
        </a:p>
      </dgm:t>
    </dgm:pt>
    <dgm:pt modelId="{1AF3E090-2F9B-484D-AF0F-F64C92AC86B1}">
      <dgm:prSet/>
      <dgm:spPr/>
      <dgm:t>
        <a:bodyPr/>
        <a:lstStyle/>
        <a:p>
          <a:r>
            <a:rPr lang="es-ES" dirty="0"/>
            <a:t>Finanzas</a:t>
          </a:r>
        </a:p>
      </dgm:t>
    </dgm:pt>
    <dgm:pt modelId="{DC8E4BCB-7EE2-43C9-8336-F9C5D8E4F1F5}" type="parTrans" cxnId="{5D936FBB-163B-479B-9A48-9CD21AA4D207}">
      <dgm:prSet/>
      <dgm:spPr/>
      <dgm:t>
        <a:bodyPr/>
        <a:lstStyle/>
        <a:p>
          <a:endParaRPr lang="es-CO"/>
        </a:p>
      </dgm:t>
    </dgm:pt>
    <dgm:pt modelId="{42979164-459A-46F1-836C-3B3F1162DEA8}" type="sibTrans" cxnId="{5D936FBB-163B-479B-9A48-9CD21AA4D207}">
      <dgm:prSet/>
      <dgm:spPr/>
      <dgm:t>
        <a:bodyPr/>
        <a:lstStyle/>
        <a:p>
          <a:endParaRPr lang="es-CO"/>
        </a:p>
      </dgm:t>
    </dgm:pt>
    <dgm:pt modelId="{47CAD91D-2156-4452-9A37-1A392A354A63}" type="pres">
      <dgm:prSet presAssocID="{9AB8381D-CCF1-4509-B73D-AB1CC1D3B019}" presName="matrix" presStyleCnt="0">
        <dgm:presLayoutVars>
          <dgm:chMax val="1"/>
          <dgm:dir/>
          <dgm:resizeHandles val="exact"/>
        </dgm:presLayoutVars>
      </dgm:prSet>
      <dgm:spPr/>
    </dgm:pt>
    <dgm:pt modelId="{FB7EE28C-47F9-476D-B485-558B5458A6D4}" type="pres">
      <dgm:prSet presAssocID="{9AB8381D-CCF1-4509-B73D-AB1CC1D3B019}" presName="diamond" presStyleLbl="bgShp" presStyleIdx="0" presStyleCnt="1"/>
      <dgm:spPr/>
    </dgm:pt>
    <dgm:pt modelId="{7BD5A455-E4D4-4842-B86B-02B290BA0C23}" type="pres">
      <dgm:prSet presAssocID="{9AB8381D-CCF1-4509-B73D-AB1CC1D3B019}" presName="quad1" presStyleLbl="node1" presStyleIdx="0" presStyleCnt="4">
        <dgm:presLayoutVars>
          <dgm:chMax val="0"/>
          <dgm:chPref val="0"/>
          <dgm:bulletEnabled val="1"/>
        </dgm:presLayoutVars>
      </dgm:prSet>
      <dgm:spPr/>
    </dgm:pt>
    <dgm:pt modelId="{0B165678-F829-4429-9E0B-CDD7559E573F}" type="pres">
      <dgm:prSet presAssocID="{9AB8381D-CCF1-4509-B73D-AB1CC1D3B019}" presName="quad2" presStyleLbl="node1" presStyleIdx="1" presStyleCnt="4">
        <dgm:presLayoutVars>
          <dgm:chMax val="0"/>
          <dgm:chPref val="0"/>
          <dgm:bulletEnabled val="1"/>
        </dgm:presLayoutVars>
      </dgm:prSet>
      <dgm:spPr/>
    </dgm:pt>
    <dgm:pt modelId="{E8C6A71D-4A13-4D60-A237-FC4D7E9C3AB3}" type="pres">
      <dgm:prSet presAssocID="{9AB8381D-CCF1-4509-B73D-AB1CC1D3B019}" presName="quad3" presStyleLbl="node1" presStyleIdx="2" presStyleCnt="4">
        <dgm:presLayoutVars>
          <dgm:chMax val="0"/>
          <dgm:chPref val="0"/>
          <dgm:bulletEnabled val="1"/>
        </dgm:presLayoutVars>
      </dgm:prSet>
      <dgm:spPr/>
    </dgm:pt>
    <dgm:pt modelId="{27C495B8-8F34-40E9-AE6F-18200234B328}" type="pres">
      <dgm:prSet presAssocID="{9AB8381D-CCF1-4509-B73D-AB1CC1D3B019}" presName="quad4" presStyleLbl="node1" presStyleIdx="3" presStyleCnt="4">
        <dgm:presLayoutVars>
          <dgm:chMax val="0"/>
          <dgm:chPref val="0"/>
          <dgm:bulletEnabled val="1"/>
        </dgm:presLayoutVars>
      </dgm:prSet>
      <dgm:spPr/>
    </dgm:pt>
  </dgm:ptLst>
  <dgm:cxnLst>
    <dgm:cxn modelId="{B0593065-39E7-479B-A426-E758BDB17832}" srcId="{9AB8381D-CCF1-4509-B73D-AB1CC1D3B019}" destId="{56F9E864-B92A-4750-9129-1958BC8A0311}" srcOrd="2" destOrd="0" parTransId="{A2D36109-6A1F-4C2C-8880-D566287FF743}" sibTransId="{9DEB9C4C-447B-473A-A19F-4648777047A2}"/>
    <dgm:cxn modelId="{53442366-991F-4365-9E7E-3EB80B102D59}" srcId="{9AB8381D-CCF1-4509-B73D-AB1CC1D3B019}" destId="{48570173-D901-40B0-9CB7-562E8A5837EB}" srcOrd="1" destOrd="0" parTransId="{8FC56BF9-F6DE-44CF-8E8A-55A776F8EED7}" sibTransId="{270DAE42-2C01-4EEA-A282-2CB458EBF081}"/>
    <dgm:cxn modelId="{5FEA8C67-5DA7-48A6-B47B-F1E3B9F56B3A}" type="presOf" srcId="{9AB8381D-CCF1-4509-B73D-AB1CC1D3B019}" destId="{47CAD91D-2156-4452-9A37-1A392A354A63}" srcOrd="0" destOrd="0" presId="urn:microsoft.com/office/officeart/2005/8/layout/matrix3"/>
    <dgm:cxn modelId="{6FB42948-CEF8-43CE-8D82-733BB2D1B9C0}" type="presOf" srcId="{1AF3E090-2F9B-484D-AF0F-F64C92AC86B1}" destId="{27C495B8-8F34-40E9-AE6F-18200234B328}" srcOrd="0" destOrd="0" presId="urn:microsoft.com/office/officeart/2005/8/layout/matrix3"/>
    <dgm:cxn modelId="{2F80DD87-6FDC-4597-AD18-44B0C7D4DC58}" type="presOf" srcId="{CC58375F-8CEE-40A0-A94B-8A2FBB718DCB}" destId="{7BD5A455-E4D4-4842-B86B-02B290BA0C23}" srcOrd="0" destOrd="0" presId="urn:microsoft.com/office/officeart/2005/8/layout/matrix3"/>
    <dgm:cxn modelId="{401197A5-8C5B-4B52-8759-723F17E10AC4}" type="presOf" srcId="{56F9E864-B92A-4750-9129-1958BC8A0311}" destId="{E8C6A71D-4A13-4D60-A237-FC4D7E9C3AB3}" srcOrd="0" destOrd="0" presId="urn:microsoft.com/office/officeart/2005/8/layout/matrix3"/>
    <dgm:cxn modelId="{205790A9-D641-4E2E-916D-E8F5AFD3B0D2}" type="presOf" srcId="{48570173-D901-40B0-9CB7-562E8A5837EB}" destId="{0B165678-F829-4429-9E0B-CDD7559E573F}" srcOrd="0" destOrd="0" presId="urn:microsoft.com/office/officeart/2005/8/layout/matrix3"/>
    <dgm:cxn modelId="{5D936FBB-163B-479B-9A48-9CD21AA4D207}" srcId="{9AB8381D-CCF1-4509-B73D-AB1CC1D3B019}" destId="{1AF3E090-2F9B-484D-AF0F-F64C92AC86B1}" srcOrd="3" destOrd="0" parTransId="{DC8E4BCB-7EE2-43C9-8336-F9C5D8E4F1F5}" sibTransId="{42979164-459A-46F1-836C-3B3F1162DEA8}"/>
    <dgm:cxn modelId="{A00BE7E5-1276-439B-B079-E2FD842CC292}" srcId="{9AB8381D-CCF1-4509-B73D-AB1CC1D3B019}" destId="{CC58375F-8CEE-40A0-A94B-8A2FBB718DCB}" srcOrd="0" destOrd="0" parTransId="{257DE064-1231-48BC-AAB5-FFF68D8E8907}" sibTransId="{B5D8A2E9-2718-47B2-94F3-3BBC843CDD64}"/>
    <dgm:cxn modelId="{2791C61C-489D-4DB9-A471-21E8F78375D1}" type="presParOf" srcId="{47CAD91D-2156-4452-9A37-1A392A354A63}" destId="{FB7EE28C-47F9-476D-B485-558B5458A6D4}" srcOrd="0" destOrd="0" presId="urn:microsoft.com/office/officeart/2005/8/layout/matrix3"/>
    <dgm:cxn modelId="{22B52F56-6292-4476-ADFC-885A6067FC8C}" type="presParOf" srcId="{47CAD91D-2156-4452-9A37-1A392A354A63}" destId="{7BD5A455-E4D4-4842-B86B-02B290BA0C23}" srcOrd="1" destOrd="0" presId="urn:microsoft.com/office/officeart/2005/8/layout/matrix3"/>
    <dgm:cxn modelId="{23D72587-079A-4D42-81D0-6AF3AC549AF2}" type="presParOf" srcId="{47CAD91D-2156-4452-9A37-1A392A354A63}" destId="{0B165678-F829-4429-9E0B-CDD7559E573F}" srcOrd="2" destOrd="0" presId="urn:microsoft.com/office/officeart/2005/8/layout/matrix3"/>
    <dgm:cxn modelId="{322030A7-26A4-4E17-B434-AC94BF61C1BF}" type="presParOf" srcId="{47CAD91D-2156-4452-9A37-1A392A354A63}" destId="{E8C6A71D-4A13-4D60-A237-FC4D7E9C3AB3}" srcOrd="3" destOrd="0" presId="urn:microsoft.com/office/officeart/2005/8/layout/matrix3"/>
    <dgm:cxn modelId="{D66E4831-2E3F-49E3-AE28-310496AE534A}" type="presParOf" srcId="{47CAD91D-2156-4452-9A37-1A392A354A63}" destId="{27C495B8-8F34-40E9-AE6F-18200234B328}" srcOrd="4" destOrd="0" presId="urn:microsoft.com/office/officeart/2005/8/layout/matrix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60ED0184-1893-44D7-AF2F-00353FD7BE15}"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s-CO"/>
        </a:p>
      </dgm:t>
    </dgm:pt>
    <dgm:pt modelId="{2950D5BA-0428-44B4-A777-6011A4468529}">
      <dgm:prSet/>
      <dgm:spPr/>
      <dgm:t>
        <a:bodyPr/>
        <a:lstStyle/>
        <a:p>
          <a:r>
            <a:rPr lang="es-CO" dirty="0"/>
            <a:t>Gap de Experiencia</a:t>
          </a:r>
          <a:endParaRPr lang="es-ES" dirty="0"/>
        </a:p>
      </dgm:t>
    </dgm:pt>
    <dgm:pt modelId="{215A86B3-F2B3-4DDB-A414-5A2F83761CEE}" type="parTrans" cxnId="{B0D53E48-DEA1-4B90-9B37-F84C143ACB41}">
      <dgm:prSet/>
      <dgm:spPr/>
      <dgm:t>
        <a:bodyPr/>
        <a:lstStyle/>
        <a:p>
          <a:endParaRPr lang="es-CO"/>
        </a:p>
      </dgm:t>
    </dgm:pt>
    <dgm:pt modelId="{AA1AD8CF-188C-41F4-A76C-93CB5FBD04CA}" type="sibTrans" cxnId="{B0D53E48-DEA1-4B90-9B37-F84C143ACB41}">
      <dgm:prSet/>
      <dgm:spPr/>
      <dgm:t>
        <a:bodyPr/>
        <a:lstStyle/>
        <a:p>
          <a:endParaRPr lang="es-CO"/>
        </a:p>
      </dgm:t>
    </dgm:pt>
    <dgm:pt modelId="{981CA664-0377-4086-A713-E9E783DEB68D}">
      <dgm:prSet/>
      <dgm:spPr/>
      <dgm:t>
        <a:bodyPr/>
        <a:lstStyle/>
        <a:p>
          <a:r>
            <a:rPr lang="es-CO"/>
            <a:t>Adyacencias &amp; Espacios en Blanco</a:t>
          </a:r>
          <a:endParaRPr lang="es-ES" dirty="0"/>
        </a:p>
      </dgm:t>
    </dgm:pt>
    <dgm:pt modelId="{02ED19D9-8C1D-4EC3-B1C8-67936974F456}" type="parTrans" cxnId="{D6CFCFB1-9D28-4ADD-9EAC-8486108FCBBC}">
      <dgm:prSet/>
      <dgm:spPr/>
      <dgm:t>
        <a:bodyPr/>
        <a:lstStyle/>
        <a:p>
          <a:endParaRPr lang="es-CO"/>
        </a:p>
      </dgm:t>
    </dgm:pt>
    <dgm:pt modelId="{5055D73B-E92E-4FB7-914B-B10AEB132BAD}" type="sibTrans" cxnId="{D6CFCFB1-9D28-4ADD-9EAC-8486108FCBBC}">
      <dgm:prSet/>
      <dgm:spPr/>
      <dgm:t>
        <a:bodyPr/>
        <a:lstStyle/>
        <a:p>
          <a:endParaRPr lang="es-CO"/>
        </a:p>
      </dgm:t>
    </dgm:pt>
    <dgm:pt modelId="{29641BF9-3B8A-40E8-898F-A44B20AA96AE}">
      <dgm:prSet/>
      <dgm:spPr/>
      <dgm:t>
        <a:bodyPr/>
        <a:lstStyle/>
        <a:p>
          <a:r>
            <a:rPr lang="es-ES" dirty="0"/>
            <a:t>JTBD</a:t>
          </a:r>
        </a:p>
      </dgm:t>
    </dgm:pt>
    <dgm:pt modelId="{3F0F97BC-3439-419A-9D87-FDC9C1853C8D}" type="parTrans" cxnId="{1DA1026C-C5F8-4995-9A9C-2E5ECAAF060B}">
      <dgm:prSet/>
      <dgm:spPr/>
      <dgm:t>
        <a:bodyPr/>
        <a:lstStyle/>
        <a:p>
          <a:endParaRPr lang="es-CO"/>
        </a:p>
      </dgm:t>
    </dgm:pt>
    <dgm:pt modelId="{6AA71DE2-993A-4F1C-BA68-19B9E3393BC6}" type="sibTrans" cxnId="{1DA1026C-C5F8-4995-9A9C-2E5ECAAF060B}">
      <dgm:prSet/>
      <dgm:spPr/>
      <dgm:t>
        <a:bodyPr/>
        <a:lstStyle/>
        <a:p>
          <a:endParaRPr lang="es-CO"/>
        </a:p>
      </dgm:t>
    </dgm:pt>
    <dgm:pt modelId="{8D90A71C-1629-471B-996E-08D753B8D7A6}">
      <dgm:prSet/>
      <dgm:spPr/>
      <dgm:t>
        <a:bodyPr/>
        <a:lstStyle/>
        <a:p>
          <a:r>
            <a:rPr lang="es-ES" dirty="0"/>
            <a:t>CVP</a:t>
          </a:r>
        </a:p>
      </dgm:t>
    </dgm:pt>
    <dgm:pt modelId="{9251FCA0-AD8E-4ADC-B7E8-A7E85322FF99}" type="parTrans" cxnId="{69E22E8F-F037-4159-867B-17689FA3C2A8}">
      <dgm:prSet/>
      <dgm:spPr/>
      <dgm:t>
        <a:bodyPr/>
        <a:lstStyle/>
        <a:p>
          <a:endParaRPr lang="es-CO"/>
        </a:p>
      </dgm:t>
    </dgm:pt>
    <dgm:pt modelId="{F19ABA11-0772-4434-9177-1FA91FC3B673}" type="sibTrans" cxnId="{69E22E8F-F037-4159-867B-17689FA3C2A8}">
      <dgm:prSet/>
      <dgm:spPr/>
      <dgm:t>
        <a:bodyPr/>
        <a:lstStyle/>
        <a:p>
          <a:endParaRPr lang="es-CO"/>
        </a:p>
      </dgm:t>
    </dgm:pt>
    <dgm:pt modelId="{331D5EE7-BD3F-4BBF-90A6-5D2E4AF528D5}">
      <dgm:prSet/>
      <dgm:spPr/>
      <dgm:t>
        <a:bodyPr/>
        <a:lstStyle/>
        <a:p>
          <a:r>
            <a:rPr lang="es-ES" dirty="0" err="1"/>
            <a:t>Canvas</a:t>
          </a:r>
          <a:r>
            <a:rPr lang="es-ES" dirty="0"/>
            <a:t> Business </a:t>
          </a:r>
          <a:r>
            <a:rPr lang="es-ES" dirty="0" err="1"/>
            <a:t>Model</a:t>
          </a:r>
          <a:endParaRPr lang="es-ES" dirty="0"/>
        </a:p>
      </dgm:t>
    </dgm:pt>
    <dgm:pt modelId="{2E32BFC4-C250-44A8-A72C-4E58A6222C5B}" type="parTrans" cxnId="{54278748-DF26-4996-B992-859F85B62E7B}">
      <dgm:prSet/>
      <dgm:spPr/>
      <dgm:t>
        <a:bodyPr/>
        <a:lstStyle/>
        <a:p>
          <a:endParaRPr lang="es-CO"/>
        </a:p>
      </dgm:t>
    </dgm:pt>
    <dgm:pt modelId="{EE052300-9939-404F-96B6-0928891A8F62}" type="sibTrans" cxnId="{54278748-DF26-4996-B992-859F85B62E7B}">
      <dgm:prSet/>
      <dgm:spPr/>
      <dgm:t>
        <a:bodyPr/>
        <a:lstStyle/>
        <a:p>
          <a:endParaRPr lang="es-CO"/>
        </a:p>
      </dgm:t>
    </dgm:pt>
    <dgm:pt modelId="{9986C000-E7E6-4A78-89F6-F0695C2B78C9}">
      <dgm:prSet/>
      <dgm:spPr/>
      <dgm:t>
        <a:bodyPr/>
        <a:lstStyle/>
        <a:p>
          <a:r>
            <a:rPr lang="es-ES" dirty="0" err="1"/>
            <a:t>Customer</a:t>
          </a:r>
          <a:r>
            <a:rPr lang="es-ES" dirty="0"/>
            <a:t> </a:t>
          </a:r>
          <a:r>
            <a:rPr lang="es-ES" dirty="0" err="1"/>
            <a:t>Journey</a:t>
          </a:r>
          <a:endParaRPr lang="es-ES" dirty="0"/>
        </a:p>
      </dgm:t>
    </dgm:pt>
    <dgm:pt modelId="{61CBEEBA-8F18-47E2-B84F-CD341E8C87B7}" type="parTrans" cxnId="{47712BD7-07A4-4BDE-A664-7F3C9BAF238D}">
      <dgm:prSet/>
      <dgm:spPr/>
      <dgm:t>
        <a:bodyPr/>
        <a:lstStyle/>
        <a:p>
          <a:endParaRPr lang="es-CO"/>
        </a:p>
      </dgm:t>
    </dgm:pt>
    <dgm:pt modelId="{45D94F9B-B5BB-49F2-BA0F-A9CA252A7249}" type="sibTrans" cxnId="{47712BD7-07A4-4BDE-A664-7F3C9BAF238D}">
      <dgm:prSet/>
      <dgm:spPr/>
      <dgm:t>
        <a:bodyPr/>
        <a:lstStyle/>
        <a:p>
          <a:endParaRPr lang="es-CO"/>
        </a:p>
      </dgm:t>
    </dgm:pt>
    <dgm:pt modelId="{3D11D59E-D97B-4757-9E96-E770771B2825}" type="pres">
      <dgm:prSet presAssocID="{60ED0184-1893-44D7-AF2F-00353FD7BE15}" presName="CompostProcess" presStyleCnt="0">
        <dgm:presLayoutVars>
          <dgm:dir/>
          <dgm:resizeHandles val="exact"/>
        </dgm:presLayoutVars>
      </dgm:prSet>
      <dgm:spPr/>
    </dgm:pt>
    <dgm:pt modelId="{352A9AC4-C54F-48F4-B5FD-C3E99A72620F}" type="pres">
      <dgm:prSet presAssocID="{60ED0184-1893-44D7-AF2F-00353FD7BE15}" presName="arrow" presStyleLbl="bgShp" presStyleIdx="0" presStyleCnt="1" custScaleX="117647"/>
      <dgm:spPr/>
    </dgm:pt>
    <dgm:pt modelId="{984BD3BA-136A-4AEC-B1AE-9B012756F040}" type="pres">
      <dgm:prSet presAssocID="{60ED0184-1893-44D7-AF2F-00353FD7BE15}" presName="linearProcess" presStyleCnt="0"/>
      <dgm:spPr/>
    </dgm:pt>
    <dgm:pt modelId="{84B15395-589C-4422-9A7F-C78574EC6CFC}" type="pres">
      <dgm:prSet presAssocID="{2950D5BA-0428-44B4-A777-6011A4468529}" presName="textNode" presStyleLbl="node1" presStyleIdx="0" presStyleCnt="6">
        <dgm:presLayoutVars>
          <dgm:bulletEnabled val="1"/>
        </dgm:presLayoutVars>
      </dgm:prSet>
      <dgm:spPr/>
    </dgm:pt>
    <dgm:pt modelId="{398A1029-49DE-4977-8038-2EF066257F7D}" type="pres">
      <dgm:prSet presAssocID="{AA1AD8CF-188C-41F4-A76C-93CB5FBD04CA}" presName="sibTrans" presStyleCnt="0"/>
      <dgm:spPr/>
    </dgm:pt>
    <dgm:pt modelId="{572A8E6B-F354-498C-807A-95DF662388D2}" type="pres">
      <dgm:prSet presAssocID="{981CA664-0377-4086-A713-E9E783DEB68D}" presName="textNode" presStyleLbl="node1" presStyleIdx="1" presStyleCnt="6">
        <dgm:presLayoutVars>
          <dgm:bulletEnabled val="1"/>
        </dgm:presLayoutVars>
      </dgm:prSet>
      <dgm:spPr/>
    </dgm:pt>
    <dgm:pt modelId="{63216CBD-8793-46C7-8644-98AFCB9EC65C}" type="pres">
      <dgm:prSet presAssocID="{5055D73B-E92E-4FB7-914B-B10AEB132BAD}" presName="sibTrans" presStyleCnt="0"/>
      <dgm:spPr/>
    </dgm:pt>
    <dgm:pt modelId="{BA802B55-CFDA-4E32-98D9-54FABF2F7D90}" type="pres">
      <dgm:prSet presAssocID="{29641BF9-3B8A-40E8-898F-A44B20AA96AE}" presName="textNode" presStyleLbl="node1" presStyleIdx="2" presStyleCnt="6">
        <dgm:presLayoutVars>
          <dgm:bulletEnabled val="1"/>
        </dgm:presLayoutVars>
      </dgm:prSet>
      <dgm:spPr/>
    </dgm:pt>
    <dgm:pt modelId="{9253162C-A2E0-469A-B15B-4A80C7D95852}" type="pres">
      <dgm:prSet presAssocID="{6AA71DE2-993A-4F1C-BA68-19B9E3393BC6}" presName="sibTrans" presStyleCnt="0"/>
      <dgm:spPr/>
    </dgm:pt>
    <dgm:pt modelId="{4FD3DCB2-3886-4156-9D85-4AFADD60C3B3}" type="pres">
      <dgm:prSet presAssocID="{8D90A71C-1629-471B-996E-08D753B8D7A6}" presName="textNode" presStyleLbl="node1" presStyleIdx="3" presStyleCnt="6">
        <dgm:presLayoutVars>
          <dgm:bulletEnabled val="1"/>
        </dgm:presLayoutVars>
      </dgm:prSet>
      <dgm:spPr/>
    </dgm:pt>
    <dgm:pt modelId="{E48F3787-5575-4855-A0D1-D5D46922C72B}" type="pres">
      <dgm:prSet presAssocID="{F19ABA11-0772-4434-9177-1FA91FC3B673}" presName="sibTrans" presStyleCnt="0"/>
      <dgm:spPr/>
    </dgm:pt>
    <dgm:pt modelId="{F9AA5E73-7506-4F47-BA60-973122CCA285}" type="pres">
      <dgm:prSet presAssocID="{331D5EE7-BD3F-4BBF-90A6-5D2E4AF528D5}" presName="textNode" presStyleLbl="node1" presStyleIdx="4" presStyleCnt="6">
        <dgm:presLayoutVars>
          <dgm:bulletEnabled val="1"/>
        </dgm:presLayoutVars>
      </dgm:prSet>
      <dgm:spPr/>
    </dgm:pt>
    <dgm:pt modelId="{DE9C2246-71EE-48BA-94D8-B2822C3BD6DD}" type="pres">
      <dgm:prSet presAssocID="{EE052300-9939-404F-96B6-0928891A8F62}" presName="sibTrans" presStyleCnt="0"/>
      <dgm:spPr/>
    </dgm:pt>
    <dgm:pt modelId="{F4318926-644F-4D15-8372-9D42E0A88820}" type="pres">
      <dgm:prSet presAssocID="{9986C000-E7E6-4A78-89F6-F0695C2B78C9}" presName="textNode" presStyleLbl="node1" presStyleIdx="5" presStyleCnt="6">
        <dgm:presLayoutVars>
          <dgm:bulletEnabled val="1"/>
        </dgm:presLayoutVars>
      </dgm:prSet>
      <dgm:spPr/>
    </dgm:pt>
  </dgm:ptLst>
  <dgm:cxnLst>
    <dgm:cxn modelId="{F491FD06-56B8-40A4-9D8D-BB2B7537D454}" type="presOf" srcId="{9986C000-E7E6-4A78-89F6-F0695C2B78C9}" destId="{F4318926-644F-4D15-8372-9D42E0A88820}" srcOrd="0" destOrd="0" presId="urn:microsoft.com/office/officeart/2005/8/layout/hProcess9"/>
    <dgm:cxn modelId="{8CD3060F-E20D-4EAB-9F6E-A662EED472D9}" type="presOf" srcId="{8D90A71C-1629-471B-996E-08D753B8D7A6}" destId="{4FD3DCB2-3886-4156-9D85-4AFADD60C3B3}" srcOrd="0" destOrd="0" presId="urn:microsoft.com/office/officeart/2005/8/layout/hProcess9"/>
    <dgm:cxn modelId="{B1B1D842-B0D5-4E5A-98F5-57EC1428393A}" type="presOf" srcId="{331D5EE7-BD3F-4BBF-90A6-5D2E4AF528D5}" destId="{F9AA5E73-7506-4F47-BA60-973122CCA285}" srcOrd="0" destOrd="0" presId="urn:microsoft.com/office/officeart/2005/8/layout/hProcess9"/>
    <dgm:cxn modelId="{B0D53E48-DEA1-4B90-9B37-F84C143ACB41}" srcId="{60ED0184-1893-44D7-AF2F-00353FD7BE15}" destId="{2950D5BA-0428-44B4-A777-6011A4468529}" srcOrd="0" destOrd="0" parTransId="{215A86B3-F2B3-4DDB-A414-5A2F83761CEE}" sibTransId="{AA1AD8CF-188C-41F4-A76C-93CB5FBD04CA}"/>
    <dgm:cxn modelId="{54278748-DF26-4996-B992-859F85B62E7B}" srcId="{60ED0184-1893-44D7-AF2F-00353FD7BE15}" destId="{331D5EE7-BD3F-4BBF-90A6-5D2E4AF528D5}" srcOrd="4" destOrd="0" parTransId="{2E32BFC4-C250-44A8-A72C-4E58A6222C5B}" sibTransId="{EE052300-9939-404F-96B6-0928891A8F62}"/>
    <dgm:cxn modelId="{A9EE4A69-BC7D-4BD6-A00C-53A168C7166E}" type="presOf" srcId="{2950D5BA-0428-44B4-A777-6011A4468529}" destId="{84B15395-589C-4422-9A7F-C78574EC6CFC}" srcOrd="0" destOrd="0" presId="urn:microsoft.com/office/officeart/2005/8/layout/hProcess9"/>
    <dgm:cxn modelId="{1DA1026C-C5F8-4995-9A9C-2E5ECAAF060B}" srcId="{60ED0184-1893-44D7-AF2F-00353FD7BE15}" destId="{29641BF9-3B8A-40E8-898F-A44B20AA96AE}" srcOrd="2" destOrd="0" parTransId="{3F0F97BC-3439-419A-9D87-FDC9C1853C8D}" sibTransId="{6AA71DE2-993A-4F1C-BA68-19B9E3393BC6}"/>
    <dgm:cxn modelId="{DFB84E52-59F6-4775-A8B1-585564F9D61C}" type="presOf" srcId="{981CA664-0377-4086-A713-E9E783DEB68D}" destId="{572A8E6B-F354-498C-807A-95DF662388D2}" srcOrd="0" destOrd="0" presId="urn:microsoft.com/office/officeart/2005/8/layout/hProcess9"/>
    <dgm:cxn modelId="{1911FB56-6D48-4246-9B59-635A305DF6C2}" type="presOf" srcId="{29641BF9-3B8A-40E8-898F-A44B20AA96AE}" destId="{BA802B55-CFDA-4E32-98D9-54FABF2F7D90}" srcOrd="0" destOrd="0" presId="urn:microsoft.com/office/officeart/2005/8/layout/hProcess9"/>
    <dgm:cxn modelId="{39BD8589-CE41-46C6-8F1D-E2FE438630B2}" type="presOf" srcId="{60ED0184-1893-44D7-AF2F-00353FD7BE15}" destId="{3D11D59E-D97B-4757-9E96-E770771B2825}" srcOrd="0" destOrd="0" presId="urn:microsoft.com/office/officeart/2005/8/layout/hProcess9"/>
    <dgm:cxn modelId="{69E22E8F-F037-4159-867B-17689FA3C2A8}" srcId="{60ED0184-1893-44D7-AF2F-00353FD7BE15}" destId="{8D90A71C-1629-471B-996E-08D753B8D7A6}" srcOrd="3" destOrd="0" parTransId="{9251FCA0-AD8E-4ADC-B7E8-A7E85322FF99}" sibTransId="{F19ABA11-0772-4434-9177-1FA91FC3B673}"/>
    <dgm:cxn modelId="{D6CFCFB1-9D28-4ADD-9EAC-8486108FCBBC}" srcId="{60ED0184-1893-44D7-AF2F-00353FD7BE15}" destId="{981CA664-0377-4086-A713-E9E783DEB68D}" srcOrd="1" destOrd="0" parTransId="{02ED19D9-8C1D-4EC3-B1C8-67936974F456}" sibTransId="{5055D73B-E92E-4FB7-914B-B10AEB132BAD}"/>
    <dgm:cxn modelId="{47712BD7-07A4-4BDE-A664-7F3C9BAF238D}" srcId="{60ED0184-1893-44D7-AF2F-00353FD7BE15}" destId="{9986C000-E7E6-4A78-89F6-F0695C2B78C9}" srcOrd="5" destOrd="0" parTransId="{61CBEEBA-8F18-47E2-B84F-CD341E8C87B7}" sibTransId="{45D94F9B-B5BB-49F2-BA0F-A9CA252A7249}"/>
    <dgm:cxn modelId="{15B08D5B-0AE8-414B-BFF1-5445DDF70C00}" type="presParOf" srcId="{3D11D59E-D97B-4757-9E96-E770771B2825}" destId="{352A9AC4-C54F-48F4-B5FD-C3E99A72620F}" srcOrd="0" destOrd="0" presId="urn:microsoft.com/office/officeart/2005/8/layout/hProcess9"/>
    <dgm:cxn modelId="{D8F66CD6-D909-4A9E-905D-96C3FA912777}" type="presParOf" srcId="{3D11D59E-D97B-4757-9E96-E770771B2825}" destId="{984BD3BA-136A-4AEC-B1AE-9B012756F040}" srcOrd="1" destOrd="0" presId="urn:microsoft.com/office/officeart/2005/8/layout/hProcess9"/>
    <dgm:cxn modelId="{577BE46C-6608-444A-BB84-058434C64728}" type="presParOf" srcId="{984BD3BA-136A-4AEC-B1AE-9B012756F040}" destId="{84B15395-589C-4422-9A7F-C78574EC6CFC}" srcOrd="0" destOrd="0" presId="urn:microsoft.com/office/officeart/2005/8/layout/hProcess9"/>
    <dgm:cxn modelId="{8C15878A-D2DD-4AAD-AB88-58AC8A528EEC}" type="presParOf" srcId="{984BD3BA-136A-4AEC-B1AE-9B012756F040}" destId="{398A1029-49DE-4977-8038-2EF066257F7D}" srcOrd="1" destOrd="0" presId="urn:microsoft.com/office/officeart/2005/8/layout/hProcess9"/>
    <dgm:cxn modelId="{0495083B-6905-4720-BF73-7F164B21D432}" type="presParOf" srcId="{984BD3BA-136A-4AEC-B1AE-9B012756F040}" destId="{572A8E6B-F354-498C-807A-95DF662388D2}" srcOrd="2" destOrd="0" presId="urn:microsoft.com/office/officeart/2005/8/layout/hProcess9"/>
    <dgm:cxn modelId="{A4B53D99-DD90-441A-ADCA-BEAAB7CE98FE}" type="presParOf" srcId="{984BD3BA-136A-4AEC-B1AE-9B012756F040}" destId="{63216CBD-8793-46C7-8644-98AFCB9EC65C}" srcOrd="3" destOrd="0" presId="urn:microsoft.com/office/officeart/2005/8/layout/hProcess9"/>
    <dgm:cxn modelId="{7516C72F-C5FE-4EB3-98B4-ED24848CBAFA}" type="presParOf" srcId="{984BD3BA-136A-4AEC-B1AE-9B012756F040}" destId="{BA802B55-CFDA-4E32-98D9-54FABF2F7D90}" srcOrd="4" destOrd="0" presId="urn:microsoft.com/office/officeart/2005/8/layout/hProcess9"/>
    <dgm:cxn modelId="{41ADE89A-7862-4550-9FB5-EFC8EA9FE780}" type="presParOf" srcId="{984BD3BA-136A-4AEC-B1AE-9B012756F040}" destId="{9253162C-A2E0-469A-B15B-4A80C7D95852}" srcOrd="5" destOrd="0" presId="urn:microsoft.com/office/officeart/2005/8/layout/hProcess9"/>
    <dgm:cxn modelId="{C41D7076-A1C9-45D6-804B-3F371BB0EC0E}" type="presParOf" srcId="{984BD3BA-136A-4AEC-B1AE-9B012756F040}" destId="{4FD3DCB2-3886-4156-9D85-4AFADD60C3B3}" srcOrd="6" destOrd="0" presId="urn:microsoft.com/office/officeart/2005/8/layout/hProcess9"/>
    <dgm:cxn modelId="{9C15CE21-94E3-4A2D-9E3A-7CBDB12CC2B7}" type="presParOf" srcId="{984BD3BA-136A-4AEC-B1AE-9B012756F040}" destId="{E48F3787-5575-4855-A0D1-D5D46922C72B}" srcOrd="7" destOrd="0" presId="urn:microsoft.com/office/officeart/2005/8/layout/hProcess9"/>
    <dgm:cxn modelId="{FFB928D4-EF55-47B9-8CC2-A32DB102A4BC}" type="presParOf" srcId="{984BD3BA-136A-4AEC-B1AE-9B012756F040}" destId="{F9AA5E73-7506-4F47-BA60-973122CCA285}" srcOrd="8" destOrd="0" presId="urn:microsoft.com/office/officeart/2005/8/layout/hProcess9"/>
    <dgm:cxn modelId="{E4CE8291-3CF3-448E-B0D7-14215A25816B}" type="presParOf" srcId="{984BD3BA-136A-4AEC-B1AE-9B012756F040}" destId="{DE9C2246-71EE-48BA-94D8-B2822C3BD6DD}" srcOrd="9" destOrd="0" presId="urn:microsoft.com/office/officeart/2005/8/layout/hProcess9"/>
    <dgm:cxn modelId="{E62DE739-7540-4F71-99FB-B059D2C9D58E}" type="presParOf" srcId="{984BD3BA-136A-4AEC-B1AE-9B012756F040}" destId="{F4318926-644F-4D15-8372-9D42E0A88820}" srcOrd="10"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6A89DB9D-4B29-465B-8161-18DE093B6880}" type="doc">
      <dgm:prSet loTypeId="urn:microsoft.com/office/officeart/2005/8/layout/radial5" loCatId="cycle" qsTypeId="urn:microsoft.com/office/officeart/2005/8/quickstyle/simple1" qsCatId="simple" csTypeId="urn:microsoft.com/office/officeart/2005/8/colors/accent0_3" csCatId="mainScheme" phldr="1"/>
      <dgm:spPr/>
      <dgm:t>
        <a:bodyPr/>
        <a:lstStyle/>
        <a:p>
          <a:endParaRPr lang="es-CO"/>
        </a:p>
      </dgm:t>
    </dgm:pt>
    <dgm:pt modelId="{505BA640-7EAC-4946-A057-BAABFA106D2B}">
      <dgm:prSet/>
      <dgm:spPr>
        <a:solidFill>
          <a:srgbClr val="FF0000"/>
        </a:solidFill>
      </dgm:spPr>
      <dgm:t>
        <a:bodyPr/>
        <a:lstStyle/>
        <a:p>
          <a:pPr rtl="0"/>
          <a:r>
            <a:rPr lang="es-CO" b="1" dirty="0"/>
            <a:t>Cloud Computing</a:t>
          </a:r>
        </a:p>
      </dgm:t>
    </dgm:pt>
    <dgm:pt modelId="{6BF8A624-8DCA-463A-BEC2-1D9F5AE2C882}" type="parTrans" cxnId="{B7B2FF74-9CD4-4348-9F77-CA30F655BB58}">
      <dgm:prSet/>
      <dgm:spPr/>
      <dgm:t>
        <a:bodyPr/>
        <a:lstStyle/>
        <a:p>
          <a:endParaRPr lang="es-CO"/>
        </a:p>
      </dgm:t>
    </dgm:pt>
    <dgm:pt modelId="{7D1F3004-F461-42F9-A582-263D53A77F44}" type="sibTrans" cxnId="{B7B2FF74-9CD4-4348-9F77-CA30F655BB58}">
      <dgm:prSet/>
      <dgm:spPr/>
      <dgm:t>
        <a:bodyPr/>
        <a:lstStyle/>
        <a:p>
          <a:endParaRPr lang="es-CO"/>
        </a:p>
      </dgm:t>
    </dgm:pt>
    <dgm:pt modelId="{BFAC3C54-790C-4A72-ABDB-F40653D60E55}">
      <dgm:prSet custT="1"/>
      <dgm:spPr>
        <a:solidFill>
          <a:schemeClr val="bg1">
            <a:lumMod val="50000"/>
          </a:schemeClr>
        </a:solidFill>
      </dgm:spPr>
      <dgm:t>
        <a:bodyPr/>
        <a:lstStyle/>
        <a:p>
          <a:pPr rtl="0"/>
          <a:r>
            <a:rPr lang="es-CO" sz="1400"/>
            <a:t>Nube local vs. Nube Global</a:t>
          </a:r>
          <a:endParaRPr lang="es-CO" sz="1400" b="1" dirty="0"/>
        </a:p>
      </dgm:t>
    </dgm:pt>
    <dgm:pt modelId="{D4698E44-9DBE-4A38-B70B-8E8F299BD713}" type="parTrans" cxnId="{2D7C3533-F60A-4702-AA24-94400F403C2A}">
      <dgm:prSet/>
      <dgm:spPr/>
      <dgm:t>
        <a:bodyPr/>
        <a:lstStyle/>
        <a:p>
          <a:endParaRPr lang="es-CO"/>
        </a:p>
      </dgm:t>
    </dgm:pt>
    <dgm:pt modelId="{BE9CD2D9-32AC-4193-881D-8D3B59D46FA3}" type="sibTrans" cxnId="{2D7C3533-F60A-4702-AA24-94400F403C2A}">
      <dgm:prSet/>
      <dgm:spPr/>
      <dgm:t>
        <a:bodyPr/>
        <a:lstStyle/>
        <a:p>
          <a:endParaRPr lang="es-CO"/>
        </a:p>
      </dgm:t>
    </dgm:pt>
    <dgm:pt modelId="{A122AA7F-77B4-4FA5-9E79-D6B1A0D96996}">
      <dgm:prSet/>
      <dgm:spPr>
        <a:solidFill>
          <a:schemeClr val="bg1">
            <a:lumMod val="50000"/>
          </a:schemeClr>
        </a:solidFill>
      </dgm:spPr>
      <dgm:t>
        <a:bodyPr/>
        <a:lstStyle/>
        <a:p>
          <a:r>
            <a:rPr lang="es-CO" dirty="0"/>
            <a:t>Seguridad</a:t>
          </a:r>
        </a:p>
      </dgm:t>
    </dgm:pt>
    <dgm:pt modelId="{94C28AFF-6BD2-437E-AFD4-AFC43FEEB01F}" type="parTrans" cxnId="{3C858DA8-0933-42AD-81A8-8D7FCCF6899A}">
      <dgm:prSet/>
      <dgm:spPr/>
      <dgm:t>
        <a:bodyPr/>
        <a:lstStyle/>
        <a:p>
          <a:endParaRPr lang="es-CO"/>
        </a:p>
      </dgm:t>
    </dgm:pt>
    <dgm:pt modelId="{4D6CF1D1-9CD6-419C-A3B4-96469B460C29}" type="sibTrans" cxnId="{3C858DA8-0933-42AD-81A8-8D7FCCF6899A}">
      <dgm:prSet/>
      <dgm:spPr/>
      <dgm:t>
        <a:bodyPr/>
        <a:lstStyle/>
        <a:p>
          <a:endParaRPr lang="es-CO"/>
        </a:p>
      </dgm:t>
    </dgm:pt>
    <dgm:pt modelId="{F3997514-5467-4383-AA7E-5B35402B5DA2}">
      <dgm:prSet/>
      <dgm:spPr>
        <a:solidFill>
          <a:schemeClr val="bg1">
            <a:lumMod val="50000"/>
          </a:schemeClr>
        </a:solidFill>
      </dgm:spPr>
      <dgm:t>
        <a:bodyPr/>
        <a:lstStyle/>
        <a:p>
          <a:r>
            <a:rPr lang="es-CO" dirty="0"/>
            <a:t>Regulaciones</a:t>
          </a:r>
        </a:p>
      </dgm:t>
    </dgm:pt>
    <dgm:pt modelId="{CD7CCBD7-FC2F-4209-9D93-B0A99C2C0BEC}" type="parTrans" cxnId="{1FE857ED-39C6-431F-A922-801E31819099}">
      <dgm:prSet/>
      <dgm:spPr/>
      <dgm:t>
        <a:bodyPr/>
        <a:lstStyle/>
        <a:p>
          <a:endParaRPr lang="es-CO"/>
        </a:p>
      </dgm:t>
    </dgm:pt>
    <dgm:pt modelId="{B1C5332D-8BFC-438A-BE56-465C75DD1651}" type="sibTrans" cxnId="{1FE857ED-39C6-431F-A922-801E31819099}">
      <dgm:prSet/>
      <dgm:spPr/>
      <dgm:t>
        <a:bodyPr/>
        <a:lstStyle/>
        <a:p>
          <a:endParaRPr lang="es-CO"/>
        </a:p>
      </dgm:t>
    </dgm:pt>
    <dgm:pt modelId="{3087D660-D091-49C8-AF85-9BA770B0364C}">
      <dgm:prSet/>
      <dgm:spPr>
        <a:solidFill>
          <a:schemeClr val="bg1">
            <a:lumMod val="50000"/>
          </a:schemeClr>
        </a:solidFill>
      </dgm:spPr>
      <dgm:t>
        <a:bodyPr/>
        <a:lstStyle/>
        <a:p>
          <a:r>
            <a:rPr lang="es-CO" dirty="0"/>
            <a:t>SLA (Acuerdos de nivel de servicio)</a:t>
          </a:r>
        </a:p>
      </dgm:t>
    </dgm:pt>
    <dgm:pt modelId="{CE8E253B-8B06-4997-98FA-86E6C45EA8E8}" type="parTrans" cxnId="{7A2AA5D3-CB6F-478D-B125-2738F0A24B6B}">
      <dgm:prSet/>
      <dgm:spPr/>
      <dgm:t>
        <a:bodyPr/>
        <a:lstStyle/>
        <a:p>
          <a:endParaRPr lang="es-CO"/>
        </a:p>
      </dgm:t>
    </dgm:pt>
    <dgm:pt modelId="{C5A5661D-231E-4A3F-9818-F37980198E28}" type="sibTrans" cxnId="{7A2AA5D3-CB6F-478D-B125-2738F0A24B6B}">
      <dgm:prSet/>
      <dgm:spPr/>
      <dgm:t>
        <a:bodyPr/>
        <a:lstStyle/>
        <a:p>
          <a:endParaRPr lang="es-CO"/>
        </a:p>
      </dgm:t>
    </dgm:pt>
    <dgm:pt modelId="{6A95ED5C-CD4C-4233-93FE-3C539588AC83}">
      <dgm:prSet/>
      <dgm:spPr>
        <a:solidFill>
          <a:schemeClr val="bg1">
            <a:lumMod val="50000"/>
          </a:schemeClr>
        </a:solidFill>
      </dgm:spPr>
      <dgm:t>
        <a:bodyPr/>
        <a:lstStyle/>
        <a:p>
          <a:r>
            <a:rPr lang="es-CO" dirty="0"/>
            <a:t>Gestión de datos y </a:t>
          </a:r>
          <a:r>
            <a:rPr lang="es-CO" dirty="0" err="1"/>
            <a:t>Backup</a:t>
          </a:r>
          <a:endParaRPr lang="es-CO" dirty="0"/>
        </a:p>
      </dgm:t>
    </dgm:pt>
    <dgm:pt modelId="{24D55122-37E1-406F-951B-EE257A055FCC}" type="parTrans" cxnId="{C861D238-F378-418D-A044-EDEF4ECAEE6D}">
      <dgm:prSet/>
      <dgm:spPr/>
      <dgm:t>
        <a:bodyPr/>
        <a:lstStyle/>
        <a:p>
          <a:endParaRPr lang="es-CO"/>
        </a:p>
      </dgm:t>
    </dgm:pt>
    <dgm:pt modelId="{42CA001C-3DFF-401D-ACE9-FEAB85EFE88C}" type="sibTrans" cxnId="{C861D238-F378-418D-A044-EDEF4ECAEE6D}">
      <dgm:prSet/>
      <dgm:spPr/>
      <dgm:t>
        <a:bodyPr/>
        <a:lstStyle/>
        <a:p>
          <a:endParaRPr lang="es-CO"/>
        </a:p>
      </dgm:t>
    </dgm:pt>
    <dgm:pt modelId="{F772DBAF-536F-45CF-B98A-6A7504DD85D0}">
      <dgm:prSet/>
      <dgm:spPr>
        <a:solidFill>
          <a:schemeClr val="bg1">
            <a:lumMod val="50000"/>
          </a:schemeClr>
        </a:solidFill>
      </dgm:spPr>
      <dgm:t>
        <a:bodyPr/>
        <a:lstStyle/>
        <a:p>
          <a:r>
            <a:rPr lang="es-CO" dirty="0"/>
            <a:t>Riesgo País</a:t>
          </a:r>
        </a:p>
      </dgm:t>
    </dgm:pt>
    <dgm:pt modelId="{B0E98790-3B4D-47B6-9627-4A57F7B8D9F5}" type="parTrans" cxnId="{3DDD23A9-7647-46FD-9396-FF54F56FAB0F}">
      <dgm:prSet/>
      <dgm:spPr/>
      <dgm:t>
        <a:bodyPr/>
        <a:lstStyle/>
        <a:p>
          <a:endParaRPr lang="es-CO"/>
        </a:p>
      </dgm:t>
    </dgm:pt>
    <dgm:pt modelId="{24A305E5-13B9-4577-ADDD-13C98E3BD07F}" type="sibTrans" cxnId="{3DDD23A9-7647-46FD-9396-FF54F56FAB0F}">
      <dgm:prSet/>
      <dgm:spPr/>
      <dgm:t>
        <a:bodyPr/>
        <a:lstStyle/>
        <a:p>
          <a:endParaRPr lang="es-CO"/>
        </a:p>
      </dgm:t>
    </dgm:pt>
    <dgm:pt modelId="{B22DD7B1-8EB7-4F76-BAD1-6C0E078B6038}" type="pres">
      <dgm:prSet presAssocID="{6A89DB9D-4B29-465B-8161-18DE093B6880}" presName="Name0" presStyleCnt="0">
        <dgm:presLayoutVars>
          <dgm:chMax val="1"/>
          <dgm:dir/>
          <dgm:animLvl val="ctr"/>
          <dgm:resizeHandles val="exact"/>
        </dgm:presLayoutVars>
      </dgm:prSet>
      <dgm:spPr/>
    </dgm:pt>
    <dgm:pt modelId="{DED6B1E8-DD81-4B3A-8B0B-51AE021608DF}" type="pres">
      <dgm:prSet presAssocID="{505BA640-7EAC-4946-A057-BAABFA106D2B}" presName="centerShape" presStyleLbl="node0" presStyleIdx="0" presStyleCnt="1"/>
      <dgm:spPr/>
    </dgm:pt>
    <dgm:pt modelId="{ADF5AC2F-9A0D-46A8-83D5-D3D6C19AF550}" type="pres">
      <dgm:prSet presAssocID="{D4698E44-9DBE-4A38-B70B-8E8F299BD713}" presName="parTrans" presStyleLbl="sibTrans2D1" presStyleIdx="0" presStyleCnt="6"/>
      <dgm:spPr/>
    </dgm:pt>
    <dgm:pt modelId="{E8378268-D45D-4A89-B3F1-3F6A8ABF34BC}" type="pres">
      <dgm:prSet presAssocID="{D4698E44-9DBE-4A38-B70B-8E8F299BD713}" presName="connectorText" presStyleLbl="sibTrans2D1" presStyleIdx="0" presStyleCnt="6"/>
      <dgm:spPr/>
    </dgm:pt>
    <dgm:pt modelId="{E7AAE70B-8DC7-4EB4-96B7-39D5E87E4B16}" type="pres">
      <dgm:prSet presAssocID="{BFAC3C54-790C-4A72-ABDB-F40653D60E55}" presName="node" presStyleLbl="node1" presStyleIdx="0" presStyleCnt="6">
        <dgm:presLayoutVars>
          <dgm:bulletEnabled val="1"/>
        </dgm:presLayoutVars>
      </dgm:prSet>
      <dgm:spPr/>
    </dgm:pt>
    <dgm:pt modelId="{73100B71-E00E-4AC9-B255-60C6364A6897}" type="pres">
      <dgm:prSet presAssocID="{94C28AFF-6BD2-437E-AFD4-AFC43FEEB01F}" presName="parTrans" presStyleLbl="sibTrans2D1" presStyleIdx="1" presStyleCnt="6"/>
      <dgm:spPr/>
    </dgm:pt>
    <dgm:pt modelId="{5DE6E73D-D60B-4AE7-A39F-1D44A5736EA3}" type="pres">
      <dgm:prSet presAssocID="{94C28AFF-6BD2-437E-AFD4-AFC43FEEB01F}" presName="connectorText" presStyleLbl="sibTrans2D1" presStyleIdx="1" presStyleCnt="6"/>
      <dgm:spPr/>
    </dgm:pt>
    <dgm:pt modelId="{EB20C907-2725-4CFB-9599-AB6ACAE5213D}" type="pres">
      <dgm:prSet presAssocID="{A122AA7F-77B4-4FA5-9E79-D6B1A0D96996}" presName="node" presStyleLbl="node1" presStyleIdx="1" presStyleCnt="6">
        <dgm:presLayoutVars>
          <dgm:bulletEnabled val="1"/>
        </dgm:presLayoutVars>
      </dgm:prSet>
      <dgm:spPr/>
    </dgm:pt>
    <dgm:pt modelId="{46968A3F-5359-443D-B55B-1463AB0B200D}" type="pres">
      <dgm:prSet presAssocID="{CD7CCBD7-FC2F-4209-9D93-B0A99C2C0BEC}" presName="parTrans" presStyleLbl="sibTrans2D1" presStyleIdx="2" presStyleCnt="6"/>
      <dgm:spPr/>
    </dgm:pt>
    <dgm:pt modelId="{E76F8B09-D2B1-4413-B428-BBA7C2C97668}" type="pres">
      <dgm:prSet presAssocID="{CD7CCBD7-FC2F-4209-9D93-B0A99C2C0BEC}" presName="connectorText" presStyleLbl="sibTrans2D1" presStyleIdx="2" presStyleCnt="6"/>
      <dgm:spPr/>
    </dgm:pt>
    <dgm:pt modelId="{D108F0F3-053F-4D84-AA0B-CA79B4027EC3}" type="pres">
      <dgm:prSet presAssocID="{F3997514-5467-4383-AA7E-5B35402B5DA2}" presName="node" presStyleLbl="node1" presStyleIdx="2" presStyleCnt="6">
        <dgm:presLayoutVars>
          <dgm:bulletEnabled val="1"/>
        </dgm:presLayoutVars>
      </dgm:prSet>
      <dgm:spPr/>
    </dgm:pt>
    <dgm:pt modelId="{5478327B-C444-4367-8A07-03C237E59E51}" type="pres">
      <dgm:prSet presAssocID="{CE8E253B-8B06-4997-98FA-86E6C45EA8E8}" presName="parTrans" presStyleLbl="sibTrans2D1" presStyleIdx="3" presStyleCnt="6"/>
      <dgm:spPr/>
    </dgm:pt>
    <dgm:pt modelId="{2CA9E6CF-EB8D-4A03-94A6-4988619902C2}" type="pres">
      <dgm:prSet presAssocID="{CE8E253B-8B06-4997-98FA-86E6C45EA8E8}" presName="connectorText" presStyleLbl="sibTrans2D1" presStyleIdx="3" presStyleCnt="6"/>
      <dgm:spPr/>
    </dgm:pt>
    <dgm:pt modelId="{91FBEE68-CE50-4850-9043-D8D4D571EB77}" type="pres">
      <dgm:prSet presAssocID="{3087D660-D091-49C8-AF85-9BA770B0364C}" presName="node" presStyleLbl="node1" presStyleIdx="3" presStyleCnt="6">
        <dgm:presLayoutVars>
          <dgm:bulletEnabled val="1"/>
        </dgm:presLayoutVars>
      </dgm:prSet>
      <dgm:spPr/>
    </dgm:pt>
    <dgm:pt modelId="{08EE38BD-6332-482D-BF53-C0388A7ED50C}" type="pres">
      <dgm:prSet presAssocID="{24D55122-37E1-406F-951B-EE257A055FCC}" presName="parTrans" presStyleLbl="sibTrans2D1" presStyleIdx="4" presStyleCnt="6"/>
      <dgm:spPr/>
    </dgm:pt>
    <dgm:pt modelId="{1F1A91F5-FB10-4E43-981D-B87463AFA0F2}" type="pres">
      <dgm:prSet presAssocID="{24D55122-37E1-406F-951B-EE257A055FCC}" presName="connectorText" presStyleLbl="sibTrans2D1" presStyleIdx="4" presStyleCnt="6"/>
      <dgm:spPr/>
    </dgm:pt>
    <dgm:pt modelId="{468A1199-590A-48EE-B0C3-E2FF4ABB7F9F}" type="pres">
      <dgm:prSet presAssocID="{6A95ED5C-CD4C-4233-93FE-3C539588AC83}" presName="node" presStyleLbl="node1" presStyleIdx="4" presStyleCnt="6" custRadScaleRad="98478" custRadScaleInc="219">
        <dgm:presLayoutVars>
          <dgm:bulletEnabled val="1"/>
        </dgm:presLayoutVars>
      </dgm:prSet>
      <dgm:spPr/>
    </dgm:pt>
    <dgm:pt modelId="{40672713-AF1E-4C80-906E-AC019EAF8482}" type="pres">
      <dgm:prSet presAssocID="{B0E98790-3B4D-47B6-9627-4A57F7B8D9F5}" presName="parTrans" presStyleLbl="sibTrans2D1" presStyleIdx="5" presStyleCnt="6"/>
      <dgm:spPr/>
    </dgm:pt>
    <dgm:pt modelId="{A5312739-713A-4006-A8BA-10DE1A4A8FB5}" type="pres">
      <dgm:prSet presAssocID="{B0E98790-3B4D-47B6-9627-4A57F7B8D9F5}" presName="connectorText" presStyleLbl="sibTrans2D1" presStyleIdx="5" presStyleCnt="6"/>
      <dgm:spPr/>
    </dgm:pt>
    <dgm:pt modelId="{C25E5ABB-1862-4E01-9382-AE6740A9530D}" type="pres">
      <dgm:prSet presAssocID="{F772DBAF-536F-45CF-B98A-6A7504DD85D0}" presName="node" presStyleLbl="node1" presStyleIdx="5" presStyleCnt="6" custRadScaleRad="101660" custRadScaleInc="-3597">
        <dgm:presLayoutVars>
          <dgm:bulletEnabled val="1"/>
        </dgm:presLayoutVars>
      </dgm:prSet>
      <dgm:spPr/>
    </dgm:pt>
  </dgm:ptLst>
  <dgm:cxnLst>
    <dgm:cxn modelId="{A1CCED06-62AB-448C-912C-643F8537EB90}" type="presOf" srcId="{6A89DB9D-4B29-465B-8161-18DE093B6880}" destId="{B22DD7B1-8EB7-4F76-BAD1-6C0E078B6038}" srcOrd="0" destOrd="0" presId="urn:microsoft.com/office/officeart/2005/8/layout/radial5"/>
    <dgm:cxn modelId="{D57FC507-9E21-45D1-95CC-D3C076E37067}" type="presOf" srcId="{CE8E253B-8B06-4997-98FA-86E6C45EA8E8}" destId="{2CA9E6CF-EB8D-4A03-94A6-4988619902C2}" srcOrd="1" destOrd="0" presId="urn:microsoft.com/office/officeart/2005/8/layout/radial5"/>
    <dgm:cxn modelId="{6A02B81B-5C77-4D03-A971-026501462BA0}" type="presOf" srcId="{24D55122-37E1-406F-951B-EE257A055FCC}" destId="{08EE38BD-6332-482D-BF53-C0388A7ED50C}" srcOrd="0" destOrd="0" presId="urn:microsoft.com/office/officeart/2005/8/layout/radial5"/>
    <dgm:cxn modelId="{B0662C23-028F-41AE-86E8-F3FC6F9A4DF1}" type="presOf" srcId="{CD7CCBD7-FC2F-4209-9D93-B0A99C2C0BEC}" destId="{E76F8B09-D2B1-4413-B428-BBA7C2C97668}" srcOrd="1" destOrd="0" presId="urn:microsoft.com/office/officeart/2005/8/layout/radial5"/>
    <dgm:cxn modelId="{B348AB24-0E73-4524-92BA-3E3246D0DA23}" type="presOf" srcId="{B0E98790-3B4D-47B6-9627-4A57F7B8D9F5}" destId="{40672713-AF1E-4C80-906E-AC019EAF8482}" srcOrd="0" destOrd="0" presId="urn:microsoft.com/office/officeart/2005/8/layout/radial5"/>
    <dgm:cxn modelId="{2D7C3533-F60A-4702-AA24-94400F403C2A}" srcId="{505BA640-7EAC-4946-A057-BAABFA106D2B}" destId="{BFAC3C54-790C-4A72-ABDB-F40653D60E55}" srcOrd="0" destOrd="0" parTransId="{D4698E44-9DBE-4A38-B70B-8E8F299BD713}" sibTransId="{BE9CD2D9-32AC-4193-881D-8D3B59D46FA3}"/>
    <dgm:cxn modelId="{6FD58C38-FA05-4B53-A4CA-1B658D617A3D}" type="presOf" srcId="{6A95ED5C-CD4C-4233-93FE-3C539588AC83}" destId="{468A1199-590A-48EE-B0C3-E2FF4ABB7F9F}" srcOrd="0" destOrd="0" presId="urn:microsoft.com/office/officeart/2005/8/layout/radial5"/>
    <dgm:cxn modelId="{C861D238-F378-418D-A044-EDEF4ECAEE6D}" srcId="{505BA640-7EAC-4946-A057-BAABFA106D2B}" destId="{6A95ED5C-CD4C-4233-93FE-3C539588AC83}" srcOrd="4" destOrd="0" parTransId="{24D55122-37E1-406F-951B-EE257A055FCC}" sibTransId="{42CA001C-3DFF-401D-ACE9-FEAB85EFE88C}"/>
    <dgm:cxn modelId="{B2FC583D-B424-49E0-9226-5D1006B946E0}" type="presOf" srcId="{BFAC3C54-790C-4A72-ABDB-F40653D60E55}" destId="{E7AAE70B-8DC7-4EB4-96B7-39D5E87E4B16}" srcOrd="0" destOrd="0" presId="urn:microsoft.com/office/officeart/2005/8/layout/radial5"/>
    <dgm:cxn modelId="{3355514C-A670-4BAF-B16A-CEE51EBE8B5E}" type="presOf" srcId="{F3997514-5467-4383-AA7E-5B35402B5DA2}" destId="{D108F0F3-053F-4D84-AA0B-CA79B4027EC3}" srcOrd="0" destOrd="0" presId="urn:microsoft.com/office/officeart/2005/8/layout/radial5"/>
    <dgm:cxn modelId="{7A5CEA6D-D207-4CD3-8FC2-F5123F13D05E}" type="presOf" srcId="{D4698E44-9DBE-4A38-B70B-8E8F299BD713}" destId="{E8378268-D45D-4A89-B3F1-3F6A8ABF34BC}" srcOrd="1" destOrd="0" presId="urn:microsoft.com/office/officeart/2005/8/layout/radial5"/>
    <dgm:cxn modelId="{763BF94D-8683-40CD-B52A-C8C15C81A619}" type="presOf" srcId="{94C28AFF-6BD2-437E-AFD4-AFC43FEEB01F}" destId="{5DE6E73D-D60B-4AE7-A39F-1D44A5736EA3}" srcOrd="1" destOrd="0" presId="urn:microsoft.com/office/officeart/2005/8/layout/radial5"/>
    <dgm:cxn modelId="{B7B2FF74-9CD4-4348-9F77-CA30F655BB58}" srcId="{6A89DB9D-4B29-465B-8161-18DE093B6880}" destId="{505BA640-7EAC-4946-A057-BAABFA106D2B}" srcOrd="0" destOrd="0" parTransId="{6BF8A624-8DCA-463A-BEC2-1D9F5AE2C882}" sibTransId="{7D1F3004-F461-42F9-A582-263D53A77F44}"/>
    <dgm:cxn modelId="{5F46B775-086F-4A17-BF50-C4CE7BC2C395}" type="presOf" srcId="{A122AA7F-77B4-4FA5-9E79-D6B1A0D96996}" destId="{EB20C907-2725-4CFB-9599-AB6ACAE5213D}" srcOrd="0" destOrd="0" presId="urn:microsoft.com/office/officeart/2005/8/layout/radial5"/>
    <dgm:cxn modelId="{44651657-8AFC-4693-9CCB-1EFAEF5FF16F}" type="presOf" srcId="{CD7CCBD7-FC2F-4209-9D93-B0A99C2C0BEC}" destId="{46968A3F-5359-443D-B55B-1463AB0B200D}" srcOrd="0" destOrd="0" presId="urn:microsoft.com/office/officeart/2005/8/layout/radial5"/>
    <dgm:cxn modelId="{133B5A59-C026-4476-A102-D885418CBE40}" type="presOf" srcId="{24D55122-37E1-406F-951B-EE257A055FCC}" destId="{1F1A91F5-FB10-4E43-981D-B87463AFA0F2}" srcOrd="1" destOrd="0" presId="urn:microsoft.com/office/officeart/2005/8/layout/radial5"/>
    <dgm:cxn modelId="{10DF2186-8D24-4FF1-A963-B6C0D28B17A2}" type="presOf" srcId="{F772DBAF-536F-45CF-B98A-6A7504DD85D0}" destId="{C25E5ABB-1862-4E01-9382-AE6740A9530D}" srcOrd="0" destOrd="0" presId="urn:microsoft.com/office/officeart/2005/8/layout/radial5"/>
    <dgm:cxn modelId="{3C858DA8-0933-42AD-81A8-8D7FCCF6899A}" srcId="{505BA640-7EAC-4946-A057-BAABFA106D2B}" destId="{A122AA7F-77B4-4FA5-9E79-D6B1A0D96996}" srcOrd="1" destOrd="0" parTransId="{94C28AFF-6BD2-437E-AFD4-AFC43FEEB01F}" sibTransId="{4D6CF1D1-9CD6-419C-A3B4-96469B460C29}"/>
    <dgm:cxn modelId="{3DDD23A9-7647-46FD-9396-FF54F56FAB0F}" srcId="{505BA640-7EAC-4946-A057-BAABFA106D2B}" destId="{F772DBAF-536F-45CF-B98A-6A7504DD85D0}" srcOrd="5" destOrd="0" parTransId="{B0E98790-3B4D-47B6-9627-4A57F7B8D9F5}" sibTransId="{24A305E5-13B9-4577-ADDD-13C98E3BD07F}"/>
    <dgm:cxn modelId="{C3FF82AB-5A1B-4177-B696-5D6758D76B61}" type="presOf" srcId="{94C28AFF-6BD2-437E-AFD4-AFC43FEEB01F}" destId="{73100B71-E00E-4AC9-B255-60C6364A6897}" srcOrd="0" destOrd="0" presId="urn:microsoft.com/office/officeart/2005/8/layout/radial5"/>
    <dgm:cxn modelId="{C63626AD-3617-4853-A661-C076C0EFB6B9}" type="presOf" srcId="{D4698E44-9DBE-4A38-B70B-8E8F299BD713}" destId="{ADF5AC2F-9A0D-46A8-83D5-D3D6C19AF550}" srcOrd="0" destOrd="0" presId="urn:microsoft.com/office/officeart/2005/8/layout/radial5"/>
    <dgm:cxn modelId="{E3FCB3C0-8FEB-4687-B73C-D691BC9EA333}" type="presOf" srcId="{B0E98790-3B4D-47B6-9627-4A57F7B8D9F5}" destId="{A5312739-713A-4006-A8BA-10DE1A4A8FB5}" srcOrd="1" destOrd="0" presId="urn:microsoft.com/office/officeart/2005/8/layout/radial5"/>
    <dgm:cxn modelId="{10B8B5C7-745F-441B-A2F2-5AB1D4E26C00}" type="presOf" srcId="{CE8E253B-8B06-4997-98FA-86E6C45EA8E8}" destId="{5478327B-C444-4367-8A07-03C237E59E51}" srcOrd="0" destOrd="0" presId="urn:microsoft.com/office/officeart/2005/8/layout/radial5"/>
    <dgm:cxn modelId="{7A2AA5D3-CB6F-478D-B125-2738F0A24B6B}" srcId="{505BA640-7EAC-4946-A057-BAABFA106D2B}" destId="{3087D660-D091-49C8-AF85-9BA770B0364C}" srcOrd="3" destOrd="0" parTransId="{CE8E253B-8B06-4997-98FA-86E6C45EA8E8}" sibTransId="{C5A5661D-231E-4A3F-9818-F37980198E28}"/>
    <dgm:cxn modelId="{1FE857ED-39C6-431F-A922-801E31819099}" srcId="{505BA640-7EAC-4946-A057-BAABFA106D2B}" destId="{F3997514-5467-4383-AA7E-5B35402B5DA2}" srcOrd="2" destOrd="0" parTransId="{CD7CCBD7-FC2F-4209-9D93-B0A99C2C0BEC}" sibTransId="{B1C5332D-8BFC-438A-BE56-465C75DD1651}"/>
    <dgm:cxn modelId="{D3C7F0EE-DA20-4EBC-AA80-D75CF23EA150}" type="presOf" srcId="{505BA640-7EAC-4946-A057-BAABFA106D2B}" destId="{DED6B1E8-DD81-4B3A-8B0B-51AE021608DF}" srcOrd="0" destOrd="0" presId="urn:microsoft.com/office/officeart/2005/8/layout/radial5"/>
    <dgm:cxn modelId="{5DB9A5F6-099D-4017-BD2D-883299D3F219}" type="presOf" srcId="{3087D660-D091-49C8-AF85-9BA770B0364C}" destId="{91FBEE68-CE50-4850-9043-D8D4D571EB77}" srcOrd="0" destOrd="0" presId="urn:microsoft.com/office/officeart/2005/8/layout/radial5"/>
    <dgm:cxn modelId="{7D6E95A6-FA91-40B0-88B8-6F5E90E75FF0}" type="presParOf" srcId="{B22DD7B1-8EB7-4F76-BAD1-6C0E078B6038}" destId="{DED6B1E8-DD81-4B3A-8B0B-51AE021608DF}" srcOrd="0" destOrd="0" presId="urn:microsoft.com/office/officeart/2005/8/layout/radial5"/>
    <dgm:cxn modelId="{37C013CE-CBE1-42EE-B6CF-65E13158F0A8}" type="presParOf" srcId="{B22DD7B1-8EB7-4F76-BAD1-6C0E078B6038}" destId="{ADF5AC2F-9A0D-46A8-83D5-D3D6C19AF550}" srcOrd="1" destOrd="0" presId="urn:microsoft.com/office/officeart/2005/8/layout/radial5"/>
    <dgm:cxn modelId="{64B0B99E-2AE9-42B9-B73D-5AF445974DCE}" type="presParOf" srcId="{ADF5AC2F-9A0D-46A8-83D5-D3D6C19AF550}" destId="{E8378268-D45D-4A89-B3F1-3F6A8ABF34BC}" srcOrd="0" destOrd="0" presId="urn:microsoft.com/office/officeart/2005/8/layout/radial5"/>
    <dgm:cxn modelId="{6BA92665-9958-4C27-BF34-B01308E70104}" type="presParOf" srcId="{B22DD7B1-8EB7-4F76-BAD1-6C0E078B6038}" destId="{E7AAE70B-8DC7-4EB4-96B7-39D5E87E4B16}" srcOrd="2" destOrd="0" presId="urn:microsoft.com/office/officeart/2005/8/layout/radial5"/>
    <dgm:cxn modelId="{40751F64-954B-40A7-A56F-F9204BCFABDF}" type="presParOf" srcId="{B22DD7B1-8EB7-4F76-BAD1-6C0E078B6038}" destId="{73100B71-E00E-4AC9-B255-60C6364A6897}" srcOrd="3" destOrd="0" presId="urn:microsoft.com/office/officeart/2005/8/layout/radial5"/>
    <dgm:cxn modelId="{7B0510BE-F1EE-4622-BA8F-C65DB308FFE4}" type="presParOf" srcId="{73100B71-E00E-4AC9-B255-60C6364A6897}" destId="{5DE6E73D-D60B-4AE7-A39F-1D44A5736EA3}" srcOrd="0" destOrd="0" presId="urn:microsoft.com/office/officeart/2005/8/layout/radial5"/>
    <dgm:cxn modelId="{46E19B02-EBA2-4D2A-813C-AF8DFCD6784A}" type="presParOf" srcId="{B22DD7B1-8EB7-4F76-BAD1-6C0E078B6038}" destId="{EB20C907-2725-4CFB-9599-AB6ACAE5213D}" srcOrd="4" destOrd="0" presId="urn:microsoft.com/office/officeart/2005/8/layout/radial5"/>
    <dgm:cxn modelId="{68A1BD3B-9D3F-45FE-8E00-6E37669D5C59}" type="presParOf" srcId="{B22DD7B1-8EB7-4F76-BAD1-6C0E078B6038}" destId="{46968A3F-5359-443D-B55B-1463AB0B200D}" srcOrd="5" destOrd="0" presId="urn:microsoft.com/office/officeart/2005/8/layout/radial5"/>
    <dgm:cxn modelId="{9D816937-8801-4053-8239-EFBFFFC4A75C}" type="presParOf" srcId="{46968A3F-5359-443D-B55B-1463AB0B200D}" destId="{E76F8B09-D2B1-4413-B428-BBA7C2C97668}" srcOrd="0" destOrd="0" presId="urn:microsoft.com/office/officeart/2005/8/layout/radial5"/>
    <dgm:cxn modelId="{7D553709-116E-495D-A4C1-8FB778F8BD33}" type="presParOf" srcId="{B22DD7B1-8EB7-4F76-BAD1-6C0E078B6038}" destId="{D108F0F3-053F-4D84-AA0B-CA79B4027EC3}" srcOrd="6" destOrd="0" presId="urn:microsoft.com/office/officeart/2005/8/layout/radial5"/>
    <dgm:cxn modelId="{25AE8EC8-CA74-4566-A360-8CBEC6BFE700}" type="presParOf" srcId="{B22DD7B1-8EB7-4F76-BAD1-6C0E078B6038}" destId="{5478327B-C444-4367-8A07-03C237E59E51}" srcOrd="7" destOrd="0" presId="urn:microsoft.com/office/officeart/2005/8/layout/radial5"/>
    <dgm:cxn modelId="{9A451582-D2D9-4555-A903-200DC21FD578}" type="presParOf" srcId="{5478327B-C444-4367-8A07-03C237E59E51}" destId="{2CA9E6CF-EB8D-4A03-94A6-4988619902C2}" srcOrd="0" destOrd="0" presId="urn:microsoft.com/office/officeart/2005/8/layout/radial5"/>
    <dgm:cxn modelId="{D2FFEE9B-434B-49ED-BB16-F5C80B2DD5A0}" type="presParOf" srcId="{B22DD7B1-8EB7-4F76-BAD1-6C0E078B6038}" destId="{91FBEE68-CE50-4850-9043-D8D4D571EB77}" srcOrd="8" destOrd="0" presId="urn:microsoft.com/office/officeart/2005/8/layout/radial5"/>
    <dgm:cxn modelId="{86D805E6-C310-47B3-9A1D-0606F5D89095}" type="presParOf" srcId="{B22DD7B1-8EB7-4F76-BAD1-6C0E078B6038}" destId="{08EE38BD-6332-482D-BF53-C0388A7ED50C}" srcOrd="9" destOrd="0" presId="urn:microsoft.com/office/officeart/2005/8/layout/radial5"/>
    <dgm:cxn modelId="{71F45BC9-08C9-4073-86B1-73D04AEB031B}" type="presParOf" srcId="{08EE38BD-6332-482D-BF53-C0388A7ED50C}" destId="{1F1A91F5-FB10-4E43-981D-B87463AFA0F2}" srcOrd="0" destOrd="0" presId="urn:microsoft.com/office/officeart/2005/8/layout/radial5"/>
    <dgm:cxn modelId="{28C61CA4-D269-4555-AE3F-6B688F5D8139}" type="presParOf" srcId="{B22DD7B1-8EB7-4F76-BAD1-6C0E078B6038}" destId="{468A1199-590A-48EE-B0C3-E2FF4ABB7F9F}" srcOrd="10" destOrd="0" presId="urn:microsoft.com/office/officeart/2005/8/layout/radial5"/>
    <dgm:cxn modelId="{1E348743-CEA4-44AD-8B87-C1A106E402E6}" type="presParOf" srcId="{B22DD7B1-8EB7-4F76-BAD1-6C0E078B6038}" destId="{40672713-AF1E-4C80-906E-AC019EAF8482}" srcOrd="11" destOrd="0" presId="urn:microsoft.com/office/officeart/2005/8/layout/radial5"/>
    <dgm:cxn modelId="{AFED3E23-F6B3-4BAA-80DA-83251AB084FA}" type="presParOf" srcId="{40672713-AF1E-4C80-906E-AC019EAF8482}" destId="{A5312739-713A-4006-A8BA-10DE1A4A8FB5}" srcOrd="0" destOrd="0" presId="urn:microsoft.com/office/officeart/2005/8/layout/radial5"/>
    <dgm:cxn modelId="{1894B865-9E07-4AE2-BB82-43E0720B88FC}" type="presParOf" srcId="{B22DD7B1-8EB7-4F76-BAD1-6C0E078B6038}" destId="{C25E5ABB-1862-4E01-9382-AE6740A9530D}" srcOrd="12" destOrd="0" presId="urn:microsoft.com/office/officeart/2005/8/layout/radial5"/>
  </dgm:cxnLst>
  <dgm:bg>
    <a:solidFill>
      <a:schemeClr val="bg1">
        <a:alpha val="93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D592F62-185F-2140-AD5E-4A58C47DF049}"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US"/>
        </a:p>
      </dgm:t>
    </dgm:pt>
    <dgm:pt modelId="{67500AFA-D8C5-774F-93EE-9352C40067C1}">
      <dgm:prSet phldrT="[Text]"/>
      <dgm:spPr>
        <a:solidFill>
          <a:srgbClr val="575742"/>
        </a:solidFill>
      </dgm:spPr>
      <dgm:t>
        <a:bodyPr/>
        <a:lstStyle/>
        <a:p>
          <a:r>
            <a:rPr lang="en-US"/>
            <a:t>a. </a:t>
          </a:r>
          <a:r>
            <a:rPr lang="en-US" err="1"/>
            <a:t>Prototipos</a:t>
          </a:r>
          <a:endParaRPr lang="en-US"/>
        </a:p>
      </dgm:t>
    </dgm:pt>
    <dgm:pt modelId="{6CF3A13E-FC14-F046-AD2F-7E025092C08D}" type="parTrans" cxnId="{F5CEC8DA-FCC2-3343-AC45-7D354E59743B}">
      <dgm:prSet/>
      <dgm:spPr/>
      <dgm:t>
        <a:bodyPr/>
        <a:lstStyle/>
        <a:p>
          <a:endParaRPr lang="en-US"/>
        </a:p>
      </dgm:t>
    </dgm:pt>
    <dgm:pt modelId="{5613A5F2-D65D-C74A-BF06-A950B6847C8A}" type="sibTrans" cxnId="{F5CEC8DA-FCC2-3343-AC45-7D354E59743B}">
      <dgm:prSet/>
      <dgm:spPr>
        <a:solidFill>
          <a:schemeClr val="accent4"/>
        </a:solidFill>
      </dgm:spPr>
      <dgm:t>
        <a:bodyPr/>
        <a:lstStyle/>
        <a:p>
          <a:endParaRPr lang="en-US"/>
        </a:p>
      </dgm:t>
    </dgm:pt>
    <dgm:pt modelId="{EC48A1B4-D383-8840-BDB0-1E9AC8A35C01}">
      <dgm:prSet phldrT="[Text]"/>
      <dgm:spPr/>
      <dgm:t>
        <a:bodyPr/>
        <a:lstStyle/>
        <a:p>
          <a:r>
            <a:rPr lang="en-US" err="1"/>
            <a:t>Prototipos</a:t>
          </a:r>
          <a:r>
            <a:rPr lang="en-US"/>
            <a:t> con </a:t>
          </a:r>
          <a:r>
            <a:rPr lang="en-US" err="1"/>
            <a:t>los</a:t>
          </a:r>
          <a:r>
            <a:rPr lang="en-US"/>
            <a:t> </a:t>
          </a:r>
          <a:r>
            <a:rPr lang="en-US" err="1"/>
            <a:t>usuarios</a:t>
          </a:r>
          <a:r>
            <a:rPr lang="en-US"/>
            <a:t> </a:t>
          </a:r>
        </a:p>
      </dgm:t>
    </dgm:pt>
    <dgm:pt modelId="{7BD3100E-8268-D148-B97A-A6310FF002BF}" type="parTrans" cxnId="{12CF8CE4-BB33-6444-8DB3-0E80383FC3DF}">
      <dgm:prSet/>
      <dgm:spPr/>
      <dgm:t>
        <a:bodyPr/>
        <a:lstStyle/>
        <a:p>
          <a:endParaRPr lang="en-US"/>
        </a:p>
      </dgm:t>
    </dgm:pt>
    <dgm:pt modelId="{A98D1C9F-490F-F849-9522-53C29D3EFEEF}" type="sibTrans" cxnId="{12CF8CE4-BB33-6444-8DB3-0E80383FC3DF}">
      <dgm:prSet/>
      <dgm:spPr/>
      <dgm:t>
        <a:bodyPr/>
        <a:lstStyle/>
        <a:p>
          <a:endParaRPr lang="en-US"/>
        </a:p>
      </dgm:t>
    </dgm:pt>
    <dgm:pt modelId="{C4C1E5DD-4A0F-2649-A3E0-C24D369BF13E}">
      <dgm:prSet phldrT="[Text]"/>
      <dgm:spPr>
        <a:solidFill>
          <a:srgbClr val="575742"/>
        </a:solidFill>
      </dgm:spPr>
      <dgm:t>
        <a:bodyPr/>
        <a:lstStyle/>
        <a:p>
          <a:r>
            <a:rPr lang="en-US"/>
            <a:t>c. </a:t>
          </a:r>
          <a:r>
            <a:rPr lang="en-US" err="1"/>
            <a:t>Aprendizajes</a:t>
          </a:r>
          <a:endParaRPr lang="en-US"/>
        </a:p>
      </dgm:t>
    </dgm:pt>
    <dgm:pt modelId="{5015E1BE-0CCE-604A-823D-C4277594ABAF}" type="parTrans" cxnId="{FC2B2902-B6C5-954A-89F0-DBA06A09430E}">
      <dgm:prSet/>
      <dgm:spPr/>
      <dgm:t>
        <a:bodyPr/>
        <a:lstStyle/>
        <a:p>
          <a:endParaRPr lang="en-US"/>
        </a:p>
      </dgm:t>
    </dgm:pt>
    <dgm:pt modelId="{D725C72C-2999-7347-A610-3C9F1B7B069A}" type="sibTrans" cxnId="{FC2B2902-B6C5-954A-89F0-DBA06A09430E}">
      <dgm:prSet/>
      <dgm:spPr/>
      <dgm:t>
        <a:bodyPr/>
        <a:lstStyle/>
        <a:p>
          <a:endParaRPr lang="en-US"/>
        </a:p>
      </dgm:t>
    </dgm:pt>
    <dgm:pt modelId="{73B99593-EE15-E64B-BFA5-374394E4CD48}">
      <dgm:prSet phldrT="[Text]"/>
      <dgm:spPr/>
      <dgm:t>
        <a:bodyPr/>
        <a:lstStyle/>
        <a:p>
          <a:r>
            <a:rPr lang="en-US" err="1"/>
            <a:t>Tarjetas</a:t>
          </a:r>
          <a:r>
            <a:rPr lang="en-US"/>
            <a:t> de </a:t>
          </a:r>
          <a:r>
            <a:rPr lang="en-US" err="1"/>
            <a:t>aprendizaje</a:t>
          </a:r>
          <a:r>
            <a:rPr lang="en-US"/>
            <a:t> </a:t>
          </a:r>
        </a:p>
      </dgm:t>
    </dgm:pt>
    <dgm:pt modelId="{E4DFB746-4AF4-8C42-90D9-00AA8EF15EFD}" type="parTrans" cxnId="{C1E6D2DB-33EE-354C-92D7-2D51A9A16003}">
      <dgm:prSet/>
      <dgm:spPr/>
      <dgm:t>
        <a:bodyPr/>
        <a:lstStyle/>
        <a:p>
          <a:endParaRPr lang="en-US"/>
        </a:p>
      </dgm:t>
    </dgm:pt>
    <dgm:pt modelId="{3CA0117E-E85E-1C40-A2ED-EE68758B2F35}" type="sibTrans" cxnId="{C1E6D2DB-33EE-354C-92D7-2D51A9A16003}">
      <dgm:prSet/>
      <dgm:spPr/>
      <dgm:t>
        <a:bodyPr/>
        <a:lstStyle/>
        <a:p>
          <a:endParaRPr lang="en-US"/>
        </a:p>
      </dgm:t>
    </dgm:pt>
    <dgm:pt modelId="{FDA25068-0386-FF40-BFD5-45011848443B}">
      <dgm:prSet/>
      <dgm:spPr>
        <a:solidFill>
          <a:srgbClr val="575742"/>
        </a:solidFill>
      </dgm:spPr>
      <dgm:t>
        <a:bodyPr/>
        <a:lstStyle/>
        <a:p>
          <a:r>
            <a:rPr lang="es-ES">
              <a:solidFill>
                <a:schemeClr val="bg1"/>
              </a:solidFill>
            </a:rPr>
            <a:t>b. Retroalimentación Usuarios</a:t>
          </a:r>
          <a:endParaRPr lang="es-CO">
            <a:solidFill>
              <a:schemeClr val="bg1"/>
            </a:solidFill>
          </a:endParaRPr>
        </a:p>
      </dgm:t>
    </dgm:pt>
    <dgm:pt modelId="{D78B15ED-15BB-F14A-B7FC-86C6B682D0FB}" type="parTrans" cxnId="{F430A359-EF1F-5B4D-96C0-2192C47DD7C3}">
      <dgm:prSet/>
      <dgm:spPr/>
      <dgm:t>
        <a:bodyPr/>
        <a:lstStyle/>
        <a:p>
          <a:endParaRPr lang="en-US"/>
        </a:p>
      </dgm:t>
    </dgm:pt>
    <dgm:pt modelId="{3FD47928-4BAB-854D-9C15-1223E9343D2F}" type="sibTrans" cxnId="{F430A359-EF1F-5B4D-96C0-2192C47DD7C3}">
      <dgm:prSet/>
      <dgm:spPr>
        <a:solidFill>
          <a:srgbClr val="575742"/>
        </a:solidFill>
      </dgm:spPr>
      <dgm:t>
        <a:bodyPr/>
        <a:lstStyle/>
        <a:p>
          <a:endParaRPr lang="en-US"/>
        </a:p>
      </dgm:t>
    </dgm:pt>
    <dgm:pt modelId="{74D85FCC-4B7D-E44D-8E41-2EBF6B9A2FB6}">
      <dgm:prSet/>
      <dgm:spPr/>
      <dgm:t>
        <a:bodyPr/>
        <a:lstStyle/>
        <a:p>
          <a:r>
            <a:rPr lang="es-CO" dirty="0">
              <a:solidFill>
                <a:schemeClr val="tx1"/>
              </a:solidFill>
            </a:rPr>
            <a:t>Evaluación </a:t>
          </a:r>
        </a:p>
      </dgm:t>
    </dgm:pt>
    <dgm:pt modelId="{2F426AD6-0735-814F-80C7-D4B08DAAC289}" type="parTrans" cxnId="{8136ABCA-E234-6F40-9F90-F21A84377D8A}">
      <dgm:prSet/>
      <dgm:spPr/>
      <dgm:t>
        <a:bodyPr/>
        <a:lstStyle/>
        <a:p>
          <a:endParaRPr lang="en-US"/>
        </a:p>
      </dgm:t>
    </dgm:pt>
    <dgm:pt modelId="{55699331-9219-B14E-81AE-C072992B81FC}" type="sibTrans" cxnId="{8136ABCA-E234-6F40-9F90-F21A84377D8A}">
      <dgm:prSet/>
      <dgm:spPr/>
      <dgm:t>
        <a:bodyPr/>
        <a:lstStyle/>
        <a:p>
          <a:endParaRPr lang="en-US"/>
        </a:p>
      </dgm:t>
    </dgm:pt>
    <dgm:pt modelId="{C3A83881-4427-1145-881F-A8ADDF9145F3}">
      <dgm:prSet phldrT="[Text]"/>
      <dgm:spPr/>
      <dgm:t>
        <a:bodyPr/>
        <a:lstStyle/>
        <a:p>
          <a:r>
            <a:rPr lang="en-US" err="1"/>
            <a:t>Resultados</a:t>
          </a:r>
          <a:r>
            <a:rPr lang="en-US"/>
            <a:t> </a:t>
          </a:r>
          <a:r>
            <a:rPr lang="en-US" err="1"/>
            <a:t>Obtenidos</a:t>
          </a:r>
          <a:endParaRPr lang="en-US"/>
        </a:p>
      </dgm:t>
    </dgm:pt>
    <dgm:pt modelId="{47EB576D-B8B6-7344-8E5A-ECDC48D9C7E6}" type="parTrans" cxnId="{33B39117-EDE7-8348-813B-304196576550}">
      <dgm:prSet/>
      <dgm:spPr/>
      <dgm:t>
        <a:bodyPr/>
        <a:lstStyle/>
        <a:p>
          <a:endParaRPr lang="en-US"/>
        </a:p>
      </dgm:t>
    </dgm:pt>
    <dgm:pt modelId="{64367901-9A40-6048-9983-4288DFBE9E61}" type="sibTrans" cxnId="{33B39117-EDE7-8348-813B-304196576550}">
      <dgm:prSet/>
      <dgm:spPr/>
      <dgm:t>
        <a:bodyPr/>
        <a:lstStyle/>
        <a:p>
          <a:endParaRPr lang="en-US"/>
        </a:p>
      </dgm:t>
    </dgm:pt>
    <dgm:pt modelId="{94CD067B-70FB-4969-A38F-78B55D94ADA3}">
      <dgm:prSet/>
      <dgm:spPr/>
      <dgm:t>
        <a:bodyPr/>
        <a:lstStyle/>
        <a:p>
          <a:r>
            <a:rPr lang="es-CO" dirty="0">
              <a:solidFill>
                <a:schemeClr val="tx1"/>
              </a:solidFill>
            </a:rPr>
            <a:t>Sugerencias</a:t>
          </a:r>
        </a:p>
      </dgm:t>
    </dgm:pt>
    <dgm:pt modelId="{37E07551-E468-4AEE-AA28-5C64E17588DA}" type="parTrans" cxnId="{E3234AE4-EF31-4B70-8644-0D5699454B55}">
      <dgm:prSet/>
      <dgm:spPr/>
      <dgm:t>
        <a:bodyPr/>
        <a:lstStyle/>
        <a:p>
          <a:endParaRPr lang="es-CO"/>
        </a:p>
      </dgm:t>
    </dgm:pt>
    <dgm:pt modelId="{8A9B8EDD-B15E-4FA1-9724-ACE5C7729957}" type="sibTrans" cxnId="{E3234AE4-EF31-4B70-8644-0D5699454B55}">
      <dgm:prSet/>
      <dgm:spPr/>
      <dgm:t>
        <a:bodyPr/>
        <a:lstStyle/>
        <a:p>
          <a:endParaRPr lang="es-CO"/>
        </a:p>
      </dgm:t>
    </dgm:pt>
    <dgm:pt modelId="{696C2B8F-714C-4C2D-8629-BEA27B86A17C}">
      <dgm:prSet/>
      <dgm:spPr/>
      <dgm:t>
        <a:bodyPr/>
        <a:lstStyle/>
        <a:p>
          <a:r>
            <a:rPr lang="es-CO" dirty="0">
              <a:solidFill>
                <a:schemeClr val="tx1"/>
              </a:solidFill>
            </a:rPr>
            <a:t>¿Es útil?</a:t>
          </a:r>
          <a:br>
            <a:rPr lang="es-CO" dirty="0">
              <a:solidFill>
                <a:schemeClr val="tx1"/>
              </a:solidFill>
            </a:rPr>
          </a:br>
          <a:r>
            <a:rPr lang="es-CO" dirty="0">
              <a:solidFill>
                <a:schemeClr val="tx1"/>
              </a:solidFill>
            </a:rPr>
            <a:t>¿Genera Valor? </a:t>
          </a:r>
        </a:p>
      </dgm:t>
    </dgm:pt>
    <dgm:pt modelId="{DDB8C618-18E1-414E-AE6D-241775B372A5}" type="parTrans" cxnId="{5F18588A-6C78-4A59-8BF9-4431467DFCFE}">
      <dgm:prSet/>
      <dgm:spPr/>
      <dgm:t>
        <a:bodyPr/>
        <a:lstStyle/>
        <a:p>
          <a:endParaRPr lang="es-CO"/>
        </a:p>
      </dgm:t>
    </dgm:pt>
    <dgm:pt modelId="{873D068F-6F41-4FBE-B02C-A6EA45FEE152}" type="sibTrans" cxnId="{5F18588A-6C78-4A59-8BF9-4431467DFCFE}">
      <dgm:prSet/>
      <dgm:spPr/>
      <dgm:t>
        <a:bodyPr/>
        <a:lstStyle/>
        <a:p>
          <a:endParaRPr lang="es-CO"/>
        </a:p>
      </dgm:t>
    </dgm:pt>
    <dgm:pt modelId="{9661E881-7109-254F-9DCE-49E099AEC0F8}" type="pres">
      <dgm:prSet presAssocID="{8D592F62-185F-2140-AD5E-4A58C47DF049}" presName="linearFlow" presStyleCnt="0">
        <dgm:presLayoutVars>
          <dgm:dir/>
          <dgm:animLvl val="lvl"/>
          <dgm:resizeHandles val="exact"/>
        </dgm:presLayoutVars>
      </dgm:prSet>
      <dgm:spPr/>
    </dgm:pt>
    <dgm:pt modelId="{218B15C7-26B1-B144-83F3-9CC23F6199D1}" type="pres">
      <dgm:prSet presAssocID="{67500AFA-D8C5-774F-93EE-9352C40067C1}" presName="composite" presStyleCnt="0"/>
      <dgm:spPr/>
    </dgm:pt>
    <dgm:pt modelId="{B4D3ADBA-EF96-3D46-B0A9-39281A94CB99}" type="pres">
      <dgm:prSet presAssocID="{67500AFA-D8C5-774F-93EE-9352C40067C1}" presName="parTx" presStyleLbl="node1" presStyleIdx="0" presStyleCnt="3">
        <dgm:presLayoutVars>
          <dgm:chMax val="0"/>
          <dgm:chPref val="0"/>
          <dgm:bulletEnabled val="1"/>
        </dgm:presLayoutVars>
      </dgm:prSet>
      <dgm:spPr/>
    </dgm:pt>
    <dgm:pt modelId="{CE370162-77F9-C548-A896-E43427CCD2B7}" type="pres">
      <dgm:prSet presAssocID="{67500AFA-D8C5-774F-93EE-9352C40067C1}" presName="parSh" presStyleLbl="node1" presStyleIdx="0" presStyleCnt="3"/>
      <dgm:spPr/>
    </dgm:pt>
    <dgm:pt modelId="{0B6370C5-4E96-7247-AB9A-63F5E3A8EBD6}" type="pres">
      <dgm:prSet presAssocID="{67500AFA-D8C5-774F-93EE-9352C40067C1}" presName="desTx" presStyleLbl="fgAcc1" presStyleIdx="0" presStyleCnt="3">
        <dgm:presLayoutVars>
          <dgm:bulletEnabled val="1"/>
        </dgm:presLayoutVars>
      </dgm:prSet>
      <dgm:spPr/>
    </dgm:pt>
    <dgm:pt modelId="{B0EF0AA0-14CF-9D40-ACCB-D0C683D5205A}" type="pres">
      <dgm:prSet presAssocID="{5613A5F2-D65D-C74A-BF06-A950B6847C8A}" presName="sibTrans" presStyleLbl="sibTrans2D1" presStyleIdx="0" presStyleCnt="2"/>
      <dgm:spPr/>
    </dgm:pt>
    <dgm:pt modelId="{3F803F32-565E-584D-A0CB-6D4ECBC90C7A}" type="pres">
      <dgm:prSet presAssocID="{5613A5F2-D65D-C74A-BF06-A950B6847C8A}" presName="connTx" presStyleLbl="sibTrans2D1" presStyleIdx="0" presStyleCnt="2"/>
      <dgm:spPr/>
    </dgm:pt>
    <dgm:pt modelId="{8FDA7977-D21E-B64D-A2B9-E810D4A5C191}" type="pres">
      <dgm:prSet presAssocID="{FDA25068-0386-FF40-BFD5-45011848443B}" presName="composite" presStyleCnt="0"/>
      <dgm:spPr/>
    </dgm:pt>
    <dgm:pt modelId="{66D4342E-7326-AD49-BAD8-22620F1BACC2}" type="pres">
      <dgm:prSet presAssocID="{FDA25068-0386-FF40-BFD5-45011848443B}" presName="parTx" presStyleLbl="node1" presStyleIdx="0" presStyleCnt="3">
        <dgm:presLayoutVars>
          <dgm:chMax val="0"/>
          <dgm:chPref val="0"/>
          <dgm:bulletEnabled val="1"/>
        </dgm:presLayoutVars>
      </dgm:prSet>
      <dgm:spPr/>
    </dgm:pt>
    <dgm:pt modelId="{EC5F9086-E0F3-DE47-89B3-0A34F23A554C}" type="pres">
      <dgm:prSet presAssocID="{FDA25068-0386-FF40-BFD5-45011848443B}" presName="parSh" presStyleLbl="node1" presStyleIdx="1" presStyleCnt="3"/>
      <dgm:spPr/>
    </dgm:pt>
    <dgm:pt modelId="{6F4172CA-88B2-A247-BA17-D14E97608595}" type="pres">
      <dgm:prSet presAssocID="{FDA25068-0386-FF40-BFD5-45011848443B}" presName="desTx" presStyleLbl="fgAcc1" presStyleIdx="1" presStyleCnt="3">
        <dgm:presLayoutVars>
          <dgm:bulletEnabled val="1"/>
        </dgm:presLayoutVars>
      </dgm:prSet>
      <dgm:spPr/>
    </dgm:pt>
    <dgm:pt modelId="{365FDBBB-CB47-3D43-8B51-868105F23B89}" type="pres">
      <dgm:prSet presAssocID="{3FD47928-4BAB-854D-9C15-1223E9343D2F}" presName="sibTrans" presStyleLbl="sibTrans2D1" presStyleIdx="1" presStyleCnt="2"/>
      <dgm:spPr/>
    </dgm:pt>
    <dgm:pt modelId="{0C68D337-FD0B-5B47-B613-1B0E5B75CD94}" type="pres">
      <dgm:prSet presAssocID="{3FD47928-4BAB-854D-9C15-1223E9343D2F}" presName="connTx" presStyleLbl="sibTrans2D1" presStyleIdx="1" presStyleCnt="2"/>
      <dgm:spPr/>
    </dgm:pt>
    <dgm:pt modelId="{99A36A80-8C3D-8C4A-87EF-41B7C23F3E01}" type="pres">
      <dgm:prSet presAssocID="{C4C1E5DD-4A0F-2649-A3E0-C24D369BF13E}" presName="composite" presStyleCnt="0"/>
      <dgm:spPr/>
    </dgm:pt>
    <dgm:pt modelId="{C6384BFF-3899-B444-8069-8B0116E4543C}" type="pres">
      <dgm:prSet presAssocID="{C4C1E5DD-4A0F-2649-A3E0-C24D369BF13E}" presName="parTx" presStyleLbl="node1" presStyleIdx="1" presStyleCnt="3">
        <dgm:presLayoutVars>
          <dgm:chMax val="0"/>
          <dgm:chPref val="0"/>
          <dgm:bulletEnabled val="1"/>
        </dgm:presLayoutVars>
      </dgm:prSet>
      <dgm:spPr/>
    </dgm:pt>
    <dgm:pt modelId="{A2B40A9B-A075-CC4E-A7AC-07B1CB577E40}" type="pres">
      <dgm:prSet presAssocID="{C4C1E5DD-4A0F-2649-A3E0-C24D369BF13E}" presName="parSh" presStyleLbl="node1" presStyleIdx="2" presStyleCnt="3"/>
      <dgm:spPr/>
    </dgm:pt>
    <dgm:pt modelId="{C033E049-432B-984D-B4EE-596432669A3C}" type="pres">
      <dgm:prSet presAssocID="{C4C1E5DD-4A0F-2649-A3E0-C24D369BF13E}" presName="desTx" presStyleLbl="fgAcc1" presStyleIdx="2" presStyleCnt="3">
        <dgm:presLayoutVars>
          <dgm:bulletEnabled val="1"/>
        </dgm:presLayoutVars>
      </dgm:prSet>
      <dgm:spPr/>
    </dgm:pt>
  </dgm:ptLst>
  <dgm:cxnLst>
    <dgm:cxn modelId="{FC2B2902-B6C5-954A-89F0-DBA06A09430E}" srcId="{8D592F62-185F-2140-AD5E-4A58C47DF049}" destId="{C4C1E5DD-4A0F-2649-A3E0-C24D369BF13E}" srcOrd="2" destOrd="0" parTransId="{5015E1BE-0CCE-604A-823D-C4277594ABAF}" sibTransId="{D725C72C-2999-7347-A610-3C9F1B7B069A}"/>
    <dgm:cxn modelId="{F14C1E03-59BD-5B4F-8D5F-3927C4AB1103}" type="presOf" srcId="{8D592F62-185F-2140-AD5E-4A58C47DF049}" destId="{9661E881-7109-254F-9DCE-49E099AEC0F8}" srcOrd="0" destOrd="0" presId="urn:microsoft.com/office/officeart/2005/8/layout/process3"/>
    <dgm:cxn modelId="{70500104-0326-F44E-98DD-74D12ACDBEB1}" type="presOf" srcId="{74D85FCC-4B7D-E44D-8E41-2EBF6B9A2FB6}" destId="{6F4172CA-88B2-A247-BA17-D14E97608595}" srcOrd="0" destOrd="0" presId="urn:microsoft.com/office/officeart/2005/8/layout/process3"/>
    <dgm:cxn modelId="{67C2DA0B-C0FB-DE4B-914D-62D7BD6206CB}" type="presOf" srcId="{C3A83881-4427-1145-881F-A8ADDF9145F3}" destId="{C033E049-432B-984D-B4EE-596432669A3C}" srcOrd="0" destOrd="1" presId="urn:microsoft.com/office/officeart/2005/8/layout/process3"/>
    <dgm:cxn modelId="{AD803316-DFAA-48B1-9740-171DB8F1E3D2}" type="presOf" srcId="{94CD067B-70FB-4969-A38F-78B55D94ADA3}" destId="{6F4172CA-88B2-A247-BA17-D14E97608595}" srcOrd="0" destOrd="1" presId="urn:microsoft.com/office/officeart/2005/8/layout/process3"/>
    <dgm:cxn modelId="{33B39117-EDE7-8348-813B-304196576550}" srcId="{C4C1E5DD-4A0F-2649-A3E0-C24D369BF13E}" destId="{C3A83881-4427-1145-881F-A8ADDF9145F3}" srcOrd="1" destOrd="0" parTransId="{47EB576D-B8B6-7344-8E5A-ECDC48D9C7E6}" sibTransId="{64367901-9A40-6048-9983-4288DFBE9E61}"/>
    <dgm:cxn modelId="{BD398E34-22F2-B44A-814D-7328409ED54F}" type="presOf" srcId="{FDA25068-0386-FF40-BFD5-45011848443B}" destId="{66D4342E-7326-AD49-BAD8-22620F1BACC2}" srcOrd="0" destOrd="0" presId="urn:microsoft.com/office/officeart/2005/8/layout/process3"/>
    <dgm:cxn modelId="{7131D636-19A1-354E-8880-F7C6AF5AEDA0}" type="presOf" srcId="{5613A5F2-D65D-C74A-BF06-A950B6847C8A}" destId="{B0EF0AA0-14CF-9D40-ACCB-D0C683D5205A}" srcOrd="0" destOrd="0" presId="urn:microsoft.com/office/officeart/2005/8/layout/process3"/>
    <dgm:cxn modelId="{EA892760-8EC8-1C41-ADD5-DB4A18263606}" type="presOf" srcId="{5613A5F2-D65D-C74A-BF06-A950B6847C8A}" destId="{3F803F32-565E-584D-A0CB-6D4ECBC90C7A}" srcOrd="1" destOrd="0" presId="urn:microsoft.com/office/officeart/2005/8/layout/process3"/>
    <dgm:cxn modelId="{7F75776B-C531-9D45-8A05-087BFE786127}" type="presOf" srcId="{73B99593-EE15-E64B-BFA5-374394E4CD48}" destId="{C033E049-432B-984D-B4EE-596432669A3C}" srcOrd="0" destOrd="0" presId="urn:microsoft.com/office/officeart/2005/8/layout/process3"/>
    <dgm:cxn modelId="{F565366F-5776-9442-B740-4A2295735872}" type="presOf" srcId="{C4C1E5DD-4A0F-2649-A3E0-C24D369BF13E}" destId="{A2B40A9B-A075-CC4E-A7AC-07B1CB577E40}" srcOrd="1" destOrd="0" presId="urn:microsoft.com/office/officeart/2005/8/layout/process3"/>
    <dgm:cxn modelId="{9C95FB52-45BC-524D-B781-DC72EDB2A0EE}" type="presOf" srcId="{EC48A1B4-D383-8840-BDB0-1E9AC8A35C01}" destId="{0B6370C5-4E96-7247-AB9A-63F5E3A8EBD6}" srcOrd="0" destOrd="0" presId="urn:microsoft.com/office/officeart/2005/8/layout/process3"/>
    <dgm:cxn modelId="{687FEC73-1F65-304F-A695-C5D96AFCC360}" type="presOf" srcId="{3FD47928-4BAB-854D-9C15-1223E9343D2F}" destId="{0C68D337-FD0B-5B47-B613-1B0E5B75CD94}" srcOrd="1" destOrd="0" presId="urn:microsoft.com/office/officeart/2005/8/layout/process3"/>
    <dgm:cxn modelId="{061D4058-0B8D-BE42-9128-4C253E7E01CF}" type="presOf" srcId="{FDA25068-0386-FF40-BFD5-45011848443B}" destId="{EC5F9086-E0F3-DE47-89B3-0A34F23A554C}" srcOrd="1" destOrd="0" presId="urn:microsoft.com/office/officeart/2005/8/layout/process3"/>
    <dgm:cxn modelId="{F430A359-EF1F-5B4D-96C0-2192C47DD7C3}" srcId="{8D592F62-185F-2140-AD5E-4A58C47DF049}" destId="{FDA25068-0386-FF40-BFD5-45011848443B}" srcOrd="1" destOrd="0" parTransId="{D78B15ED-15BB-F14A-B7FC-86C6B682D0FB}" sibTransId="{3FD47928-4BAB-854D-9C15-1223E9343D2F}"/>
    <dgm:cxn modelId="{5F18588A-6C78-4A59-8BF9-4431467DFCFE}" srcId="{FDA25068-0386-FF40-BFD5-45011848443B}" destId="{696C2B8F-714C-4C2D-8629-BEA27B86A17C}" srcOrd="2" destOrd="0" parTransId="{DDB8C618-18E1-414E-AE6D-241775B372A5}" sibTransId="{873D068F-6F41-4FBE-B02C-A6EA45FEE152}"/>
    <dgm:cxn modelId="{50349A92-2206-4DF7-BEE2-4890A1966964}" type="presOf" srcId="{696C2B8F-714C-4C2D-8629-BEA27B86A17C}" destId="{6F4172CA-88B2-A247-BA17-D14E97608595}" srcOrd="0" destOrd="2" presId="urn:microsoft.com/office/officeart/2005/8/layout/process3"/>
    <dgm:cxn modelId="{0502C9C4-1652-0643-BA15-B61855E44E29}" type="presOf" srcId="{3FD47928-4BAB-854D-9C15-1223E9343D2F}" destId="{365FDBBB-CB47-3D43-8B51-868105F23B89}" srcOrd="0" destOrd="0" presId="urn:microsoft.com/office/officeart/2005/8/layout/process3"/>
    <dgm:cxn modelId="{8136ABCA-E234-6F40-9F90-F21A84377D8A}" srcId="{FDA25068-0386-FF40-BFD5-45011848443B}" destId="{74D85FCC-4B7D-E44D-8E41-2EBF6B9A2FB6}" srcOrd="0" destOrd="0" parTransId="{2F426AD6-0735-814F-80C7-D4B08DAAC289}" sibTransId="{55699331-9219-B14E-81AE-C072992B81FC}"/>
    <dgm:cxn modelId="{D039FBCE-C3AF-8A48-B0D1-A92B6823C1A9}" type="presOf" srcId="{C4C1E5DD-4A0F-2649-A3E0-C24D369BF13E}" destId="{C6384BFF-3899-B444-8069-8B0116E4543C}" srcOrd="0" destOrd="0" presId="urn:microsoft.com/office/officeart/2005/8/layout/process3"/>
    <dgm:cxn modelId="{F5CEC8DA-FCC2-3343-AC45-7D354E59743B}" srcId="{8D592F62-185F-2140-AD5E-4A58C47DF049}" destId="{67500AFA-D8C5-774F-93EE-9352C40067C1}" srcOrd="0" destOrd="0" parTransId="{6CF3A13E-FC14-F046-AD2F-7E025092C08D}" sibTransId="{5613A5F2-D65D-C74A-BF06-A950B6847C8A}"/>
    <dgm:cxn modelId="{C1E6D2DB-33EE-354C-92D7-2D51A9A16003}" srcId="{C4C1E5DD-4A0F-2649-A3E0-C24D369BF13E}" destId="{73B99593-EE15-E64B-BFA5-374394E4CD48}" srcOrd="0" destOrd="0" parTransId="{E4DFB746-4AF4-8C42-90D9-00AA8EF15EFD}" sibTransId="{3CA0117E-E85E-1C40-A2ED-EE68758B2F35}"/>
    <dgm:cxn modelId="{6D9FC3E1-F045-BA47-BF04-E6AC1A2929B2}" type="presOf" srcId="{67500AFA-D8C5-774F-93EE-9352C40067C1}" destId="{CE370162-77F9-C548-A896-E43427CCD2B7}" srcOrd="1" destOrd="0" presId="urn:microsoft.com/office/officeart/2005/8/layout/process3"/>
    <dgm:cxn modelId="{9BD459E2-E99A-3148-83F7-3C922FB53935}" type="presOf" srcId="{67500AFA-D8C5-774F-93EE-9352C40067C1}" destId="{B4D3ADBA-EF96-3D46-B0A9-39281A94CB99}" srcOrd="0" destOrd="0" presId="urn:microsoft.com/office/officeart/2005/8/layout/process3"/>
    <dgm:cxn modelId="{E3234AE4-EF31-4B70-8644-0D5699454B55}" srcId="{FDA25068-0386-FF40-BFD5-45011848443B}" destId="{94CD067B-70FB-4969-A38F-78B55D94ADA3}" srcOrd="1" destOrd="0" parTransId="{37E07551-E468-4AEE-AA28-5C64E17588DA}" sibTransId="{8A9B8EDD-B15E-4FA1-9724-ACE5C7729957}"/>
    <dgm:cxn modelId="{12CF8CE4-BB33-6444-8DB3-0E80383FC3DF}" srcId="{67500AFA-D8C5-774F-93EE-9352C40067C1}" destId="{EC48A1B4-D383-8840-BDB0-1E9AC8A35C01}" srcOrd="0" destOrd="0" parTransId="{7BD3100E-8268-D148-B97A-A6310FF002BF}" sibTransId="{A98D1C9F-490F-F849-9522-53C29D3EFEEF}"/>
    <dgm:cxn modelId="{8E82A861-EB6E-F64B-AC83-3DD2ABD7FFA9}" type="presParOf" srcId="{9661E881-7109-254F-9DCE-49E099AEC0F8}" destId="{218B15C7-26B1-B144-83F3-9CC23F6199D1}" srcOrd="0" destOrd="0" presId="urn:microsoft.com/office/officeart/2005/8/layout/process3"/>
    <dgm:cxn modelId="{590E6C4C-387B-CC48-A6D0-A75816983108}" type="presParOf" srcId="{218B15C7-26B1-B144-83F3-9CC23F6199D1}" destId="{B4D3ADBA-EF96-3D46-B0A9-39281A94CB99}" srcOrd="0" destOrd="0" presId="urn:microsoft.com/office/officeart/2005/8/layout/process3"/>
    <dgm:cxn modelId="{DB63F4A2-BE09-6E4F-891E-78C01437CC88}" type="presParOf" srcId="{218B15C7-26B1-B144-83F3-9CC23F6199D1}" destId="{CE370162-77F9-C548-A896-E43427CCD2B7}" srcOrd="1" destOrd="0" presId="urn:microsoft.com/office/officeart/2005/8/layout/process3"/>
    <dgm:cxn modelId="{01E7B959-BAD8-9143-9921-6D8CBED71EF8}" type="presParOf" srcId="{218B15C7-26B1-B144-83F3-9CC23F6199D1}" destId="{0B6370C5-4E96-7247-AB9A-63F5E3A8EBD6}" srcOrd="2" destOrd="0" presId="urn:microsoft.com/office/officeart/2005/8/layout/process3"/>
    <dgm:cxn modelId="{D14A9788-D14C-1C4A-8BC0-A19BAE490C8D}" type="presParOf" srcId="{9661E881-7109-254F-9DCE-49E099AEC0F8}" destId="{B0EF0AA0-14CF-9D40-ACCB-D0C683D5205A}" srcOrd="1" destOrd="0" presId="urn:microsoft.com/office/officeart/2005/8/layout/process3"/>
    <dgm:cxn modelId="{326EB004-DBA8-4143-AD27-3F125AE5310E}" type="presParOf" srcId="{B0EF0AA0-14CF-9D40-ACCB-D0C683D5205A}" destId="{3F803F32-565E-584D-A0CB-6D4ECBC90C7A}" srcOrd="0" destOrd="0" presId="urn:microsoft.com/office/officeart/2005/8/layout/process3"/>
    <dgm:cxn modelId="{69DD76F9-D6CD-ED4C-BD7B-B25A5E16D59F}" type="presParOf" srcId="{9661E881-7109-254F-9DCE-49E099AEC0F8}" destId="{8FDA7977-D21E-B64D-A2B9-E810D4A5C191}" srcOrd="2" destOrd="0" presId="urn:microsoft.com/office/officeart/2005/8/layout/process3"/>
    <dgm:cxn modelId="{D5DFE7C9-2AC5-E24D-91E3-15F9D7545F6C}" type="presParOf" srcId="{8FDA7977-D21E-B64D-A2B9-E810D4A5C191}" destId="{66D4342E-7326-AD49-BAD8-22620F1BACC2}" srcOrd="0" destOrd="0" presId="urn:microsoft.com/office/officeart/2005/8/layout/process3"/>
    <dgm:cxn modelId="{5E22DDB4-FCA1-784C-BC27-E9C16E32465D}" type="presParOf" srcId="{8FDA7977-D21E-B64D-A2B9-E810D4A5C191}" destId="{EC5F9086-E0F3-DE47-89B3-0A34F23A554C}" srcOrd="1" destOrd="0" presId="urn:microsoft.com/office/officeart/2005/8/layout/process3"/>
    <dgm:cxn modelId="{F898B9CA-7886-9D4A-83EE-FC07C31A286C}" type="presParOf" srcId="{8FDA7977-D21E-B64D-A2B9-E810D4A5C191}" destId="{6F4172CA-88B2-A247-BA17-D14E97608595}" srcOrd="2" destOrd="0" presId="urn:microsoft.com/office/officeart/2005/8/layout/process3"/>
    <dgm:cxn modelId="{9CC2AC4E-B62F-864B-8D8E-1F1D111C2D24}" type="presParOf" srcId="{9661E881-7109-254F-9DCE-49E099AEC0F8}" destId="{365FDBBB-CB47-3D43-8B51-868105F23B89}" srcOrd="3" destOrd="0" presId="urn:microsoft.com/office/officeart/2005/8/layout/process3"/>
    <dgm:cxn modelId="{1CA6E424-26B5-1741-BCA9-5EB7F831BAD7}" type="presParOf" srcId="{365FDBBB-CB47-3D43-8B51-868105F23B89}" destId="{0C68D337-FD0B-5B47-B613-1B0E5B75CD94}" srcOrd="0" destOrd="0" presId="urn:microsoft.com/office/officeart/2005/8/layout/process3"/>
    <dgm:cxn modelId="{85DBEDEF-494B-CB4C-99B2-1E594B034281}" type="presParOf" srcId="{9661E881-7109-254F-9DCE-49E099AEC0F8}" destId="{99A36A80-8C3D-8C4A-87EF-41B7C23F3E01}" srcOrd="4" destOrd="0" presId="urn:microsoft.com/office/officeart/2005/8/layout/process3"/>
    <dgm:cxn modelId="{84A0B1A0-BF5B-3848-9B79-E454AD64E02A}" type="presParOf" srcId="{99A36A80-8C3D-8C4A-87EF-41B7C23F3E01}" destId="{C6384BFF-3899-B444-8069-8B0116E4543C}" srcOrd="0" destOrd="0" presId="urn:microsoft.com/office/officeart/2005/8/layout/process3"/>
    <dgm:cxn modelId="{8B16EED7-F5D2-4244-A204-8B9386741A0D}" type="presParOf" srcId="{99A36A80-8C3D-8C4A-87EF-41B7C23F3E01}" destId="{A2B40A9B-A075-CC4E-A7AC-07B1CB577E40}" srcOrd="1" destOrd="0" presId="urn:microsoft.com/office/officeart/2005/8/layout/process3"/>
    <dgm:cxn modelId="{2D4A1229-5B87-B34F-BA42-E38A6F370E1F}" type="presParOf" srcId="{99A36A80-8C3D-8C4A-87EF-41B7C23F3E01}" destId="{C033E049-432B-984D-B4EE-596432669A3C}"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B9293B-85A1-4B1B-B52F-F7301FD619E1}">
      <dsp:nvSpPr>
        <dsp:cNvPr id="0" name=""/>
        <dsp:cNvSpPr/>
      </dsp:nvSpPr>
      <dsp:spPr>
        <a:xfrm rot="5535197">
          <a:off x="-318001" y="1208752"/>
          <a:ext cx="1570680" cy="192935"/>
        </a:xfrm>
        <a:prstGeom prst="rect">
          <a:avLst/>
        </a:prstGeom>
        <a:solidFill>
          <a:schemeClr val="tx1">
            <a:lumMod val="75000"/>
            <a:lumOff val="25000"/>
          </a:schemeClr>
        </a:solidFill>
        <a:ln>
          <a:noFill/>
        </a:ln>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accent1">
              <a:tint val="60000"/>
              <a:hueOff val="0"/>
              <a:satOff val="0"/>
              <a:lumOff val="0"/>
              <a:alphaOff val="0"/>
              <a:shade val="35000"/>
              <a:satMod val="160000"/>
            </a:schemeClr>
          </a:contourClr>
        </a:sp3d>
      </dsp:spPr>
      <dsp:style>
        <a:lnRef idx="0">
          <a:scrgbClr r="0" g="0" b="0"/>
        </a:lnRef>
        <a:fillRef idx="3">
          <a:scrgbClr r="0" g="0" b="0"/>
        </a:fillRef>
        <a:effectRef idx="3">
          <a:scrgbClr r="0" g="0" b="0"/>
        </a:effectRef>
        <a:fontRef idx="minor">
          <a:schemeClr val="lt1"/>
        </a:fontRef>
      </dsp:style>
    </dsp:sp>
    <dsp:sp modelId="{FCF54886-5465-47A5-AD94-B09F7A762FEA}">
      <dsp:nvSpPr>
        <dsp:cNvPr id="0" name=""/>
        <dsp:cNvSpPr/>
      </dsp:nvSpPr>
      <dsp:spPr>
        <a:xfrm>
          <a:off x="61754" y="194213"/>
          <a:ext cx="2143726" cy="1286235"/>
        </a:xfrm>
        <a:prstGeom prst="roundRect">
          <a:avLst>
            <a:gd name="adj" fmla="val 10000"/>
          </a:avLst>
        </a:prstGeom>
        <a:solidFill>
          <a:schemeClr val="tx1">
            <a:lumMod val="90000"/>
            <a:lumOff val="10000"/>
          </a:schemeClr>
        </a:solidFill>
        <a:ln>
          <a:noFill/>
        </a:ln>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accent1">
              <a:hueOff val="0"/>
              <a:satOff val="0"/>
              <a:lumOff val="0"/>
              <a:alphaOff val="0"/>
              <a:shade val="35000"/>
              <a:satMod val="16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baseline="0" dirty="0">
              <a:solidFill>
                <a:schemeClr val="bg1"/>
              </a:solidFill>
            </a:rPr>
            <a:t>Flavio - Especialista en gerencia de proyectos de la Sergio Arboleda</a:t>
          </a:r>
        </a:p>
      </dsp:txBody>
      <dsp:txXfrm>
        <a:off x="99427" y="231886"/>
        <a:ext cx="2068380" cy="1210889"/>
      </dsp:txXfrm>
    </dsp:sp>
    <dsp:sp modelId="{A85B2418-147D-4537-BAAF-2F5788C86919}">
      <dsp:nvSpPr>
        <dsp:cNvPr id="0" name=""/>
        <dsp:cNvSpPr/>
      </dsp:nvSpPr>
      <dsp:spPr>
        <a:xfrm rot="14433">
          <a:off x="436449" y="2014894"/>
          <a:ext cx="2846223" cy="192935"/>
        </a:xfrm>
        <a:prstGeom prst="rect">
          <a:avLst/>
        </a:prstGeom>
        <a:solidFill>
          <a:schemeClr val="tx1">
            <a:lumMod val="75000"/>
            <a:lumOff val="25000"/>
          </a:schemeClr>
        </a:solidFill>
        <a:ln>
          <a:noFill/>
        </a:ln>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accent1">
              <a:tint val="60000"/>
              <a:hueOff val="0"/>
              <a:satOff val="0"/>
              <a:lumOff val="0"/>
              <a:alphaOff val="0"/>
              <a:shade val="35000"/>
              <a:satMod val="160000"/>
            </a:schemeClr>
          </a:contourClr>
        </a:sp3d>
      </dsp:spPr>
      <dsp:style>
        <a:lnRef idx="0">
          <a:scrgbClr r="0" g="0" b="0"/>
        </a:lnRef>
        <a:fillRef idx="3">
          <a:scrgbClr r="0" g="0" b="0"/>
        </a:fillRef>
        <a:effectRef idx="3">
          <a:scrgbClr r="0" g="0" b="0"/>
        </a:effectRef>
        <a:fontRef idx="minor">
          <a:schemeClr val="lt1"/>
        </a:fontRef>
      </dsp:style>
    </dsp:sp>
    <dsp:sp modelId="{C07D4CCC-B709-41B3-A43E-42C02DFBCC5B}">
      <dsp:nvSpPr>
        <dsp:cNvPr id="0" name=""/>
        <dsp:cNvSpPr/>
      </dsp:nvSpPr>
      <dsp:spPr>
        <a:xfrm>
          <a:off x="0" y="1779112"/>
          <a:ext cx="2143726" cy="1286235"/>
        </a:xfrm>
        <a:prstGeom prst="roundRect">
          <a:avLst>
            <a:gd name="adj" fmla="val 10000"/>
          </a:avLst>
        </a:prstGeom>
        <a:solidFill>
          <a:schemeClr val="tx1">
            <a:lumMod val="90000"/>
            <a:lumOff val="10000"/>
          </a:schemeClr>
        </a:solidFill>
        <a:ln>
          <a:noFill/>
        </a:ln>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accent1">
              <a:hueOff val="0"/>
              <a:satOff val="0"/>
              <a:lumOff val="0"/>
              <a:alphaOff val="0"/>
              <a:shade val="35000"/>
              <a:satMod val="16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baseline="0" dirty="0">
              <a:solidFill>
                <a:schemeClr val="bg1"/>
              </a:solidFill>
            </a:rPr>
            <a:t>Gabriel – Doble titulación Uniandes Sistemas, física tesis en Machine </a:t>
          </a:r>
          <a:r>
            <a:rPr lang="es-ES" sz="1800" kern="1200" baseline="0" dirty="0" err="1">
              <a:solidFill>
                <a:schemeClr val="bg1"/>
              </a:solidFill>
            </a:rPr>
            <a:t>Learning</a:t>
          </a:r>
          <a:endParaRPr lang="es-ES" sz="1800" kern="1200" baseline="0" dirty="0">
            <a:solidFill>
              <a:schemeClr val="bg1"/>
            </a:solidFill>
          </a:endParaRPr>
        </a:p>
      </dsp:txBody>
      <dsp:txXfrm>
        <a:off x="37673" y="1816785"/>
        <a:ext cx="2068380" cy="1210889"/>
      </dsp:txXfrm>
    </dsp:sp>
    <dsp:sp modelId="{0FE63944-966C-4784-B1C8-F9188018C32F}">
      <dsp:nvSpPr>
        <dsp:cNvPr id="0" name=""/>
        <dsp:cNvSpPr/>
      </dsp:nvSpPr>
      <dsp:spPr>
        <a:xfrm rot="16202858">
          <a:off x="2491722" y="1213833"/>
          <a:ext cx="1598638" cy="192935"/>
        </a:xfrm>
        <a:prstGeom prst="rect">
          <a:avLst/>
        </a:prstGeom>
        <a:solidFill>
          <a:schemeClr val="tx1">
            <a:lumMod val="75000"/>
            <a:lumOff val="25000"/>
          </a:schemeClr>
        </a:solidFill>
        <a:ln>
          <a:noFill/>
        </a:ln>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accent1">
              <a:tint val="60000"/>
              <a:hueOff val="0"/>
              <a:satOff val="0"/>
              <a:lumOff val="0"/>
              <a:alphaOff val="0"/>
              <a:shade val="35000"/>
              <a:satMod val="160000"/>
            </a:schemeClr>
          </a:contourClr>
        </a:sp3d>
      </dsp:spPr>
      <dsp:style>
        <a:lnRef idx="0">
          <a:scrgbClr r="0" g="0" b="0"/>
        </a:lnRef>
        <a:fillRef idx="3">
          <a:scrgbClr r="0" g="0" b="0"/>
        </a:fillRef>
        <a:effectRef idx="3">
          <a:scrgbClr r="0" g="0" b="0"/>
        </a:effectRef>
        <a:fontRef idx="minor">
          <a:schemeClr val="lt1"/>
        </a:fontRef>
      </dsp:style>
    </dsp:sp>
    <dsp:sp modelId="{ACA97ACA-02A4-4DFB-A887-C16EE4C67724}">
      <dsp:nvSpPr>
        <dsp:cNvPr id="0" name=""/>
        <dsp:cNvSpPr/>
      </dsp:nvSpPr>
      <dsp:spPr>
        <a:xfrm>
          <a:off x="2853914" y="1798779"/>
          <a:ext cx="2143726" cy="1286235"/>
        </a:xfrm>
        <a:prstGeom prst="roundRect">
          <a:avLst>
            <a:gd name="adj" fmla="val 10000"/>
          </a:avLst>
        </a:prstGeom>
        <a:solidFill>
          <a:schemeClr val="tx1">
            <a:lumMod val="90000"/>
            <a:lumOff val="10000"/>
          </a:schemeClr>
        </a:solidFill>
        <a:ln>
          <a:noFill/>
        </a:ln>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accent1">
              <a:hueOff val="0"/>
              <a:satOff val="0"/>
              <a:lumOff val="0"/>
              <a:alphaOff val="0"/>
              <a:shade val="35000"/>
              <a:satMod val="16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baseline="0" dirty="0">
              <a:solidFill>
                <a:schemeClr val="bg1"/>
              </a:solidFill>
            </a:rPr>
            <a:t>Alejandro – Experto en </a:t>
          </a:r>
          <a:r>
            <a:rPr lang="es-ES" sz="1800" kern="1200" baseline="0" dirty="0" err="1">
              <a:solidFill>
                <a:schemeClr val="bg1"/>
              </a:solidFill>
            </a:rPr>
            <a:t>CriptoActivos</a:t>
          </a:r>
          <a:r>
            <a:rPr lang="es-ES" sz="1800" kern="1200" baseline="0" dirty="0">
              <a:solidFill>
                <a:schemeClr val="bg1"/>
              </a:solidFill>
            </a:rPr>
            <a:t> y Análisis Mercados financieros</a:t>
          </a:r>
        </a:p>
      </dsp:txBody>
      <dsp:txXfrm>
        <a:off x="2891587" y="1836452"/>
        <a:ext cx="2068380" cy="1210889"/>
      </dsp:txXfrm>
    </dsp:sp>
    <dsp:sp modelId="{A8FBA9A5-AB04-405D-8EE6-8DB17876783E}">
      <dsp:nvSpPr>
        <dsp:cNvPr id="0" name=""/>
        <dsp:cNvSpPr/>
      </dsp:nvSpPr>
      <dsp:spPr>
        <a:xfrm>
          <a:off x="2855243" y="184708"/>
          <a:ext cx="2143726" cy="1286235"/>
        </a:xfrm>
        <a:prstGeom prst="roundRect">
          <a:avLst>
            <a:gd name="adj" fmla="val 10000"/>
          </a:avLst>
        </a:prstGeom>
        <a:solidFill>
          <a:schemeClr val="tx1">
            <a:lumMod val="90000"/>
            <a:lumOff val="10000"/>
          </a:schemeClr>
        </a:solidFill>
        <a:ln>
          <a:noFill/>
        </a:ln>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accent1">
              <a:hueOff val="0"/>
              <a:satOff val="0"/>
              <a:lumOff val="0"/>
              <a:alphaOff val="0"/>
              <a:shade val="35000"/>
              <a:satMod val="160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baseline="0" dirty="0" err="1">
              <a:solidFill>
                <a:schemeClr val="bg1"/>
              </a:solidFill>
            </a:rPr>
            <a:t>Kaled</a:t>
          </a:r>
          <a:r>
            <a:rPr lang="es-ES" sz="1800" kern="1200" baseline="0" dirty="0">
              <a:solidFill>
                <a:schemeClr val="bg1"/>
              </a:solidFill>
            </a:rPr>
            <a:t> - </a:t>
          </a:r>
          <a:r>
            <a:rPr lang="es-ES" sz="1800" b="0" i="0" kern="1200" dirty="0" err="1">
              <a:hlinkClick xmlns:r="http://schemas.openxmlformats.org/officeDocument/2006/relationships" r:id="rId1"/>
            </a:rPr>
            <a:t>Engineering</a:t>
          </a:r>
          <a:r>
            <a:rPr lang="es-ES" sz="1800" b="0" i="0" kern="1200" dirty="0">
              <a:hlinkClick xmlns:r="http://schemas.openxmlformats.org/officeDocument/2006/relationships" r:id="rId1"/>
            </a:rPr>
            <a:t> Manager - </a:t>
          </a:r>
          <a:r>
            <a:rPr lang="es-ES" sz="1800" b="0" i="0" kern="1200" dirty="0" err="1">
              <a:hlinkClick xmlns:r="http://schemas.openxmlformats.org/officeDocument/2006/relationships" r:id="rId1"/>
            </a:rPr>
            <a:t>Truora</a:t>
          </a:r>
          <a:r>
            <a:rPr lang="es-ES" sz="1800" b="0" i="0" kern="1200" dirty="0">
              <a:hlinkClick xmlns:r="http://schemas.openxmlformats.org/officeDocument/2006/relationships" r:id="rId1"/>
            </a:rPr>
            <a:t> Inc.</a:t>
          </a:r>
          <a:r>
            <a:rPr lang="es-ES" sz="1800" b="0" i="0" kern="1200" dirty="0"/>
            <a:t> Pilar y referente de la industria</a:t>
          </a:r>
          <a:endParaRPr lang="es-ES" sz="1800" kern="1200" baseline="0" dirty="0">
            <a:solidFill>
              <a:schemeClr val="bg1"/>
            </a:solidFill>
          </a:endParaRPr>
        </a:p>
      </dsp:txBody>
      <dsp:txXfrm>
        <a:off x="2892916" y="222381"/>
        <a:ext cx="2068380" cy="121088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E4FEC6-FB68-4991-A06C-16E3450CE8DE}">
      <dsp:nvSpPr>
        <dsp:cNvPr id="0" name=""/>
        <dsp:cNvSpPr/>
      </dsp:nvSpPr>
      <dsp:spPr>
        <a:xfrm>
          <a:off x="0" y="880970"/>
          <a:ext cx="2701904" cy="2701904"/>
        </a:xfrm>
        <a:prstGeom prst="pie">
          <a:avLst>
            <a:gd name="adj1" fmla="val 5400000"/>
            <a:gd name="adj2" fmla="val 1620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86B03A-8B41-4F7F-8B79-958554D02AD6}">
      <dsp:nvSpPr>
        <dsp:cNvPr id="0" name=""/>
        <dsp:cNvSpPr/>
      </dsp:nvSpPr>
      <dsp:spPr>
        <a:xfrm>
          <a:off x="1350952" y="880970"/>
          <a:ext cx="3152221" cy="2701904"/>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4 Créditos </a:t>
          </a:r>
        </a:p>
      </dsp:txBody>
      <dsp:txXfrm>
        <a:off x="1350952" y="880970"/>
        <a:ext cx="3152221" cy="432304"/>
      </dsp:txXfrm>
    </dsp:sp>
    <dsp:sp modelId="{C1755170-9B00-42A9-9748-27D8601F050F}">
      <dsp:nvSpPr>
        <dsp:cNvPr id="0" name=""/>
        <dsp:cNvSpPr/>
      </dsp:nvSpPr>
      <dsp:spPr>
        <a:xfrm>
          <a:off x="283699" y="1313275"/>
          <a:ext cx="2134504" cy="2134504"/>
        </a:xfrm>
        <a:prstGeom prst="pie">
          <a:avLst>
            <a:gd name="adj1" fmla="val 5400000"/>
            <a:gd name="adj2" fmla="val 1620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021686-0836-4512-B85D-1333A3557AA4}">
      <dsp:nvSpPr>
        <dsp:cNvPr id="0" name=""/>
        <dsp:cNvSpPr/>
      </dsp:nvSpPr>
      <dsp:spPr>
        <a:xfrm>
          <a:off x="1350952" y="1313275"/>
          <a:ext cx="3152221" cy="2134504"/>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4 horas de clase</a:t>
          </a:r>
        </a:p>
      </dsp:txBody>
      <dsp:txXfrm>
        <a:off x="1350952" y="1313275"/>
        <a:ext cx="3152221" cy="432304"/>
      </dsp:txXfrm>
    </dsp:sp>
    <dsp:sp modelId="{52737066-C39A-494B-88B5-E62B66DC771F}">
      <dsp:nvSpPr>
        <dsp:cNvPr id="0" name=""/>
        <dsp:cNvSpPr/>
      </dsp:nvSpPr>
      <dsp:spPr>
        <a:xfrm>
          <a:off x="567399" y="1745580"/>
          <a:ext cx="1567104" cy="1567104"/>
        </a:xfrm>
        <a:prstGeom prst="pie">
          <a:avLst>
            <a:gd name="adj1" fmla="val 5400000"/>
            <a:gd name="adj2" fmla="val 1620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7538DCE-0C59-4CA4-8962-D5F599FA6E57}">
      <dsp:nvSpPr>
        <dsp:cNvPr id="0" name=""/>
        <dsp:cNvSpPr/>
      </dsp:nvSpPr>
      <dsp:spPr>
        <a:xfrm>
          <a:off x="1350952" y="1745580"/>
          <a:ext cx="3152221" cy="1567104"/>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12 horas de desarrollo</a:t>
          </a:r>
        </a:p>
      </dsp:txBody>
      <dsp:txXfrm>
        <a:off x="1350952" y="1745580"/>
        <a:ext cx="3152221" cy="432304"/>
      </dsp:txXfrm>
    </dsp:sp>
    <dsp:sp modelId="{CB715B95-B205-4F7E-8608-A5CBD863EBF6}">
      <dsp:nvSpPr>
        <dsp:cNvPr id="0" name=""/>
        <dsp:cNvSpPr/>
      </dsp:nvSpPr>
      <dsp:spPr>
        <a:xfrm>
          <a:off x="851099" y="2177884"/>
          <a:ext cx="999704" cy="999704"/>
        </a:xfrm>
        <a:prstGeom prst="pie">
          <a:avLst>
            <a:gd name="adj1" fmla="val 5400000"/>
            <a:gd name="adj2" fmla="val 1620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FDF400E-D59A-4B8C-A034-3198CE9962B0}">
      <dsp:nvSpPr>
        <dsp:cNvPr id="0" name=""/>
        <dsp:cNvSpPr/>
      </dsp:nvSpPr>
      <dsp:spPr>
        <a:xfrm>
          <a:off x="1350952" y="2177884"/>
          <a:ext cx="3152221" cy="999704"/>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3 semestres</a:t>
          </a:r>
        </a:p>
      </dsp:txBody>
      <dsp:txXfrm>
        <a:off x="1350952" y="2177884"/>
        <a:ext cx="3152221" cy="432304"/>
      </dsp:txXfrm>
    </dsp:sp>
    <dsp:sp modelId="{51C2A9DE-B546-4094-AA26-6E4918789E0B}">
      <dsp:nvSpPr>
        <dsp:cNvPr id="0" name=""/>
        <dsp:cNvSpPr/>
      </dsp:nvSpPr>
      <dsp:spPr>
        <a:xfrm>
          <a:off x="1134799" y="2610189"/>
          <a:ext cx="432304" cy="432304"/>
        </a:xfrm>
        <a:prstGeom prst="pie">
          <a:avLst>
            <a:gd name="adj1" fmla="val 5400000"/>
            <a:gd name="adj2" fmla="val 1620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B1B78A-6152-4B50-B506-31599D4E09DA}">
      <dsp:nvSpPr>
        <dsp:cNvPr id="0" name=""/>
        <dsp:cNvSpPr/>
      </dsp:nvSpPr>
      <dsp:spPr>
        <a:xfrm>
          <a:off x="1350952" y="2610189"/>
          <a:ext cx="3152221" cy="432304"/>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2 vacacionales</a:t>
          </a:r>
        </a:p>
      </dsp:txBody>
      <dsp:txXfrm>
        <a:off x="1350952" y="2610189"/>
        <a:ext cx="3152221" cy="43230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5AEFC4-0E3A-4B88-B8D3-C31498AE2D08}">
      <dsp:nvSpPr>
        <dsp:cNvPr id="0" name=""/>
        <dsp:cNvSpPr/>
      </dsp:nvSpPr>
      <dsp:spPr>
        <a:xfrm rot="2535907">
          <a:off x="1524951" y="2865563"/>
          <a:ext cx="566376" cy="68027"/>
        </a:xfrm>
        <a:custGeom>
          <a:avLst/>
          <a:gdLst/>
          <a:ahLst/>
          <a:cxnLst/>
          <a:rect l="0" t="0" r="0" b="0"/>
          <a:pathLst>
            <a:path>
              <a:moveTo>
                <a:pt x="0" y="34013"/>
              </a:moveTo>
              <a:lnTo>
                <a:pt x="566376" y="34013"/>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638D385-6CF6-4A46-B602-4763A2E19AA7}">
      <dsp:nvSpPr>
        <dsp:cNvPr id="0" name=""/>
        <dsp:cNvSpPr/>
      </dsp:nvSpPr>
      <dsp:spPr>
        <a:xfrm>
          <a:off x="1598569" y="2077021"/>
          <a:ext cx="639495" cy="68027"/>
        </a:xfrm>
        <a:custGeom>
          <a:avLst/>
          <a:gdLst/>
          <a:ahLst/>
          <a:cxnLst/>
          <a:rect l="0" t="0" r="0" b="0"/>
          <a:pathLst>
            <a:path>
              <a:moveTo>
                <a:pt x="0" y="34013"/>
              </a:moveTo>
              <a:lnTo>
                <a:pt x="639495" y="34013"/>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432B21-B3D6-4A91-BDC9-F91E89BC0351}">
      <dsp:nvSpPr>
        <dsp:cNvPr id="0" name=""/>
        <dsp:cNvSpPr/>
      </dsp:nvSpPr>
      <dsp:spPr>
        <a:xfrm rot="19064093">
          <a:off x="1524951" y="1288479"/>
          <a:ext cx="566376" cy="68027"/>
        </a:xfrm>
        <a:custGeom>
          <a:avLst/>
          <a:gdLst/>
          <a:ahLst/>
          <a:cxnLst/>
          <a:rect l="0" t="0" r="0" b="0"/>
          <a:pathLst>
            <a:path>
              <a:moveTo>
                <a:pt x="0" y="34013"/>
              </a:moveTo>
              <a:lnTo>
                <a:pt x="566376" y="34013"/>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A431F3A-3F00-47E3-B135-B8D5F3F0E580}">
      <dsp:nvSpPr>
        <dsp:cNvPr id="0" name=""/>
        <dsp:cNvSpPr/>
      </dsp:nvSpPr>
      <dsp:spPr>
        <a:xfrm>
          <a:off x="359" y="1170912"/>
          <a:ext cx="1880246" cy="1880246"/>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64ECB9-C334-48BC-9CB3-C6C1F103CAE5}">
      <dsp:nvSpPr>
        <dsp:cNvPr id="0" name=""/>
        <dsp:cNvSpPr/>
      </dsp:nvSpPr>
      <dsp:spPr>
        <a:xfrm>
          <a:off x="1880897" y="251782"/>
          <a:ext cx="1052576" cy="1052576"/>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CO" sz="1100" kern="1200" dirty="0"/>
            <a:t>Preparación</a:t>
          </a:r>
        </a:p>
      </dsp:txBody>
      <dsp:txXfrm>
        <a:off x="2035043" y="405928"/>
        <a:ext cx="744284" cy="744284"/>
      </dsp:txXfrm>
    </dsp:sp>
    <dsp:sp modelId="{19A77CC4-8113-489F-8E58-E70D4CA293F0}">
      <dsp:nvSpPr>
        <dsp:cNvPr id="0" name=""/>
        <dsp:cNvSpPr/>
      </dsp:nvSpPr>
      <dsp:spPr>
        <a:xfrm>
          <a:off x="3038731" y="251782"/>
          <a:ext cx="1578864" cy="10525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228600" lvl="1" indent="-228600" algn="l" defTabSz="1066800">
            <a:lnSpc>
              <a:spcPct val="90000"/>
            </a:lnSpc>
            <a:spcBef>
              <a:spcPct val="0"/>
            </a:spcBef>
            <a:spcAft>
              <a:spcPct val="15000"/>
            </a:spcAft>
            <a:buChar char="•"/>
          </a:pPr>
          <a:r>
            <a:rPr lang="es-CO" sz="2400" kern="1200" dirty="0"/>
            <a:t>lectura</a:t>
          </a:r>
        </a:p>
        <a:p>
          <a:pPr marL="228600" lvl="1" indent="-228600" algn="l" defTabSz="1066800">
            <a:lnSpc>
              <a:spcPct val="90000"/>
            </a:lnSpc>
            <a:spcBef>
              <a:spcPct val="0"/>
            </a:spcBef>
            <a:spcAft>
              <a:spcPct val="15000"/>
            </a:spcAft>
            <a:buChar char="•"/>
          </a:pPr>
          <a:r>
            <a:rPr lang="es-CO" sz="2400" kern="1200" dirty="0"/>
            <a:t>trabajo</a:t>
          </a:r>
        </a:p>
      </dsp:txBody>
      <dsp:txXfrm>
        <a:off x="3038731" y="251782"/>
        <a:ext cx="1578864" cy="1052576"/>
      </dsp:txXfrm>
    </dsp:sp>
    <dsp:sp modelId="{7E92076B-8907-4161-82CC-C8437402FDB8}">
      <dsp:nvSpPr>
        <dsp:cNvPr id="0" name=""/>
        <dsp:cNvSpPr/>
      </dsp:nvSpPr>
      <dsp:spPr>
        <a:xfrm>
          <a:off x="2238064" y="1584747"/>
          <a:ext cx="1052576" cy="1052576"/>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CO" sz="1100" kern="1200" dirty="0"/>
            <a:t>Participación</a:t>
          </a:r>
        </a:p>
      </dsp:txBody>
      <dsp:txXfrm>
        <a:off x="2392210" y="1738893"/>
        <a:ext cx="744284" cy="744284"/>
      </dsp:txXfrm>
    </dsp:sp>
    <dsp:sp modelId="{91450C56-03B4-48CF-8B71-ABA83F67E30D}">
      <dsp:nvSpPr>
        <dsp:cNvPr id="0" name=""/>
        <dsp:cNvSpPr/>
      </dsp:nvSpPr>
      <dsp:spPr>
        <a:xfrm>
          <a:off x="3395898" y="1584747"/>
          <a:ext cx="1578864" cy="10525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228600" lvl="1" indent="-228600" algn="l" defTabSz="1066800">
            <a:lnSpc>
              <a:spcPct val="90000"/>
            </a:lnSpc>
            <a:spcBef>
              <a:spcPct val="0"/>
            </a:spcBef>
            <a:spcAft>
              <a:spcPct val="15000"/>
            </a:spcAft>
            <a:buChar char="•"/>
          </a:pPr>
          <a:r>
            <a:rPr lang="es-CO" sz="2400" kern="1200" dirty="0"/>
            <a:t>Atención</a:t>
          </a:r>
        </a:p>
        <a:p>
          <a:pPr marL="228600" lvl="1" indent="-228600" algn="l" defTabSz="1066800">
            <a:lnSpc>
              <a:spcPct val="90000"/>
            </a:lnSpc>
            <a:spcBef>
              <a:spcPct val="0"/>
            </a:spcBef>
            <a:spcAft>
              <a:spcPct val="15000"/>
            </a:spcAft>
            <a:buChar char="•"/>
          </a:pPr>
          <a:r>
            <a:rPr lang="es-CO" sz="2400" kern="1200" dirty="0"/>
            <a:t>Preguntas</a:t>
          </a:r>
        </a:p>
      </dsp:txBody>
      <dsp:txXfrm>
        <a:off x="3395898" y="1584747"/>
        <a:ext cx="1578864" cy="1052576"/>
      </dsp:txXfrm>
    </dsp:sp>
    <dsp:sp modelId="{D91C2EF8-2E84-4622-8C60-4C3D8C42A983}">
      <dsp:nvSpPr>
        <dsp:cNvPr id="0" name=""/>
        <dsp:cNvSpPr/>
      </dsp:nvSpPr>
      <dsp:spPr>
        <a:xfrm>
          <a:off x="1880897" y="2917712"/>
          <a:ext cx="1052576" cy="1052576"/>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CO" sz="1100" kern="1200" dirty="0"/>
            <a:t>Cierre</a:t>
          </a:r>
        </a:p>
      </dsp:txBody>
      <dsp:txXfrm>
        <a:off x="2035043" y="3071858"/>
        <a:ext cx="744284" cy="744284"/>
      </dsp:txXfrm>
    </dsp:sp>
    <dsp:sp modelId="{2E854E48-56B7-4807-BCCB-65E53B18F33E}">
      <dsp:nvSpPr>
        <dsp:cNvPr id="0" name=""/>
        <dsp:cNvSpPr/>
      </dsp:nvSpPr>
      <dsp:spPr>
        <a:xfrm>
          <a:off x="3038731" y="2917712"/>
          <a:ext cx="1578864" cy="10525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228600" lvl="1" indent="-228600" algn="l" defTabSz="1066800">
            <a:lnSpc>
              <a:spcPct val="90000"/>
            </a:lnSpc>
            <a:spcBef>
              <a:spcPct val="0"/>
            </a:spcBef>
            <a:spcAft>
              <a:spcPct val="15000"/>
            </a:spcAft>
            <a:buChar char="•"/>
          </a:pPr>
          <a:r>
            <a:rPr lang="es-CO" sz="2400" kern="1200" dirty="0"/>
            <a:t>Trabajo </a:t>
          </a:r>
        </a:p>
        <a:p>
          <a:pPr marL="228600" lvl="1" indent="-228600" algn="l" defTabSz="1066800">
            <a:lnSpc>
              <a:spcPct val="90000"/>
            </a:lnSpc>
            <a:spcBef>
              <a:spcPct val="0"/>
            </a:spcBef>
            <a:spcAft>
              <a:spcPct val="15000"/>
            </a:spcAft>
            <a:buChar char="•"/>
          </a:pPr>
          <a:r>
            <a:rPr lang="es-CO" sz="2400" kern="1200" dirty="0"/>
            <a:t>Propuestas</a:t>
          </a:r>
        </a:p>
      </dsp:txBody>
      <dsp:txXfrm>
        <a:off x="3038731" y="2917712"/>
        <a:ext cx="1578864" cy="105257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5AEFC4-0E3A-4B88-B8D3-C31498AE2D08}">
      <dsp:nvSpPr>
        <dsp:cNvPr id="0" name=""/>
        <dsp:cNvSpPr/>
      </dsp:nvSpPr>
      <dsp:spPr>
        <a:xfrm rot="2562805">
          <a:off x="2482799" y="4055009"/>
          <a:ext cx="873020" cy="61435"/>
        </a:xfrm>
        <a:custGeom>
          <a:avLst/>
          <a:gdLst/>
          <a:ahLst/>
          <a:cxnLst/>
          <a:rect l="0" t="0" r="0" b="0"/>
          <a:pathLst>
            <a:path>
              <a:moveTo>
                <a:pt x="0" y="30717"/>
              </a:moveTo>
              <a:lnTo>
                <a:pt x="873020" y="30717"/>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638D385-6CF6-4A46-B602-4763A2E19AA7}">
      <dsp:nvSpPr>
        <dsp:cNvPr id="0" name=""/>
        <dsp:cNvSpPr/>
      </dsp:nvSpPr>
      <dsp:spPr>
        <a:xfrm>
          <a:off x="2598581" y="2861072"/>
          <a:ext cx="971118" cy="61435"/>
        </a:xfrm>
        <a:custGeom>
          <a:avLst/>
          <a:gdLst/>
          <a:ahLst/>
          <a:cxnLst/>
          <a:rect l="0" t="0" r="0" b="0"/>
          <a:pathLst>
            <a:path>
              <a:moveTo>
                <a:pt x="0" y="30717"/>
              </a:moveTo>
              <a:lnTo>
                <a:pt x="971118" y="30717"/>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432B21-B3D6-4A91-BDC9-F91E89BC0351}">
      <dsp:nvSpPr>
        <dsp:cNvPr id="0" name=""/>
        <dsp:cNvSpPr/>
      </dsp:nvSpPr>
      <dsp:spPr>
        <a:xfrm rot="19037195">
          <a:off x="2482799" y="1667136"/>
          <a:ext cx="873020" cy="61435"/>
        </a:xfrm>
        <a:custGeom>
          <a:avLst/>
          <a:gdLst/>
          <a:ahLst/>
          <a:cxnLst/>
          <a:rect l="0" t="0" r="0" b="0"/>
          <a:pathLst>
            <a:path>
              <a:moveTo>
                <a:pt x="0" y="30717"/>
              </a:moveTo>
              <a:lnTo>
                <a:pt x="873020" y="30717"/>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A431F3A-3F00-47E3-B135-B8D5F3F0E580}">
      <dsp:nvSpPr>
        <dsp:cNvPr id="0" name=""/>
        <dsp:cNvSpPr/>
      </dsp:nvSpPr>
      <dsp:spPr>
        <a:xfrm>
          <a:off x="236745" y="1502475"/>
          <a:ext cx="2778630" cy="2778630"/>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64ECB9-C334-48BC-9CB3-C6C1F103CAE5}">
      <dsp:nvSpPr>
        <dsp:cNvPr id="0" name=""/>
        <dsp:cNvSpPr/>
      </dsp:nvSpPr>
      <dsp:spPr>
        <a:xfrm>
          <a:off x="3018934" y="2716"/>
          <a:ext cx="1667178" cy="1667178"/>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s-CO" sz="2000" kern="1200" dirty="0"/>
            <a:t>Académico</a:t>
          </a:r>
        </a:p>
      </dsp:txBody>
      <dsp:txXfrm>
        <a:off x="3263087" y="246869"/>
        <a:ext cx="1178872" cy="1178872"/>
      </dsp:txXfrm>
    </dsp:sp>
    <dsp:sp modelId="{19A77CC4-8113-489F-8E58-E70D4CA293F0}">
      <dsp:nvSpPr>
        <dsp:cNvPr id="0" name=""/>
        <dsp:cNvSpPr/>
      </dsp:nvSpPr>
      <dsp:spPr>
        <a:xfrm>
          <a:off x="4852830" y="2716"/>
          <a:ext cx="2500767" cy="16671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285750" lvl="1" indent="-285750" algn="l" defTabSz="1333500">
            <a:lnSpc>
              <a:spcPct val="90000"/>
            </a:lnSpc>
            <a:spcBef>
              <a:spcPct val="0"/>
            </a:spcBef>
            <a:spcAft>
              <a:spcPct val="15000"/>
            </a:spcAft>
            <a:buChar char="•"/>
          </a:pPr>
          <a:r>
            <a:rPr lang="es-CO" sz="3000" kern="1200" dirty="0"/>
            <a:t>Nivel Postgrado</a:t>
          </a:r>
        </a:p>
        <a:p>
          <a:pPr marL="285750" lvl="1" indent="-285750" algn="l" defTabSz="1333500">
            <a:lnSpc>
              <a:spcPct val="90000"/>
            </a:lnSpc>
            <a:spcBef>
              <a:spcPct val="0"/>
            </a:spcBef>
            <a:spcAft>
              <a:spcPct val="15000"/>
            </a:spcAft>
            <a:buChar char="•"/>
          </a:pPr>
          <a:r>
            <a:rPr lang="es-CO" sz="3000" kern="1200" dirty="0"/>
            <a:t>Preparación</a:t>
          </a:r>
        </a:p>
      </dsp:txBody>
      <dsp:txXfrm>
        <a:off x="4852830" y="2716"/>
        <a:ext cx="2500767" cy="1667178"/>
      </dsp:txXfrm>
    </dsp:sp>
    <dsp:sp modelId="{7E92076B-8907-4161-82CC-C8437402FDB8}">
      <dsp:nvSpPr>
        <dsp:cNvPr id="0" name=""/>
        <dsp:cNvSpPr/>
      </dsp:nvSpPr>
      <dsp:spPr>
        <a:xfrm>
          <a:off x="3569699" y="2058201"/>
          <a:ext cx="1667178" cy="1667178"/>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s-CO" sz="2000" kern="1200" dirty="0"/>
            <a:t>Laboral</a:t>
          </a:r>
        </a:p>
      </dsp:txBody>
      <dsp:txXfrm>
        <a:off x="3813852" y="2302354"/>
        <a:ext cx="1178872" cy="1178872"/>
      </dsp:txXfrm>
    </dsp:sp>
    <dsp:sp modelId="{91450C56-03B4-48CF-8B71-ABA83F67E30D}">
      <dsp:nvSpPr>
        <dsp:cNvPr id="0" name=""/>
        <dsp:cNvSpPr/>
      </dsp:nvSpPr>
      <dsp:spPr>
        <a:xfrm>
          <a:off x="5403595" y="2058201"/>
          <a:ext cx="2500767" cy="16671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285750" lvl="1" indent="-285750" algn="l" defTabSz="1333500">
            <a:lnSpc>
              <a:spcPct val="90000"/>
            </a:lnSpc>
            <a:spcBef>
              <a:spcPct val="0"/>
            </a:spcBef>
            <a:spcAft>
              <a:spcPct val="15000"/>
            </a:spcAft>
            <a:buChar char="•"/>
          </a:pPr>
          <a:r>
            <a:rPr lang="es-CO" sz="3000" kern="1200" dirty="0"/>
            <a:t>Hoja de Vida - Experiencia</a:t>
          </a:r>
        </a:p>
        <a:p>
          <a:pPr marL="285750" lvl="1" indent="-285750" algn="l" defTabSz="1333500">
            <a:lnSpc>
              <a:spcPct val="90000"/>
            </a:lnSpc>
            <a:spcBef>
              <a:spcPct val="0"/>
            </a:spcBef>
            <a:spcAft>
              <a:spcPct val="15000"/>
            </a:spcAft>
            <a:buChar char="•"/>
          </a:pPr>
          <a:r>
            <a:rPr lang="es-CO" sz="3000" kern="1200" dirty="0"/>
            <a:t>Certificaciones</a:t>
          </a:r>
        </a:p>
      </dsp:txBody>
      <dsp:txXfrm>
        <a:off x="5403595" y="2058201"/>
        <a:ext cx="2500767" cy="1667178"/>
      </dsp:txXfrm>
    </dsp:sp>
    <dsp:sp modelId="{D91C2EF8-2E84-4622-8C60-4C3D8C42A983}">
      <dsp:nvSpPr>
        <dsp:cNvPr id="0" name=""/>
        <dsp:cNvSpPr/>
      </dsp:nvSpPr>
      <dsp:spPr>
        <a:xfrm>
          <a:off x="3018934" y="4113686"/>
          <a:ext cx="1667178" cy="1667178"/>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s-CO" sz="2000" kern="1200" dirty="0"/>
            <a:t>Económicas</a:t>
          </a:r>
        </a:p>
      </dsp:txBody>
      <dsp:txXfrm>
        <a:off x="3263087" y="4357839"/>
        <a:ext cx="1178872" cy="1178872"/>
      </dsp:txXfrm>
    </dsp:sp>
    <dsp:sp modelId="{2E854E48-56B7-4807-BCCB-65E53B18F33E}">
      <dsp:nvSpPr>
        <dsp:cNvPr id="0" name=""/>
        <dsp:cNvSpPr/>
      </dsp:nvSpPr>
      <dsp:spPr>
        <a:xfrm>
          <a:off x="4852830" y="4113686"/>
          <a:ext cx="2500767" cy="16671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285750" lvl="1" indent="-285750" algn="l" defTabSz="1333500">
            <a:lnSpc>
              <a:spcPct val="90000"/>
            </a:lnSpc>
            <a:spcBef>
              <a:spcPct val="0"/>
            </a:spcBef>
            <a:spcAft>
              <a:spcPct val="15000"/>
            </a:spcAft>
            <a:buChar char="•"/>
          </a:pPr>
          <a:r>
            <a:rPr lang="es-CO" sz="3000" kern="1200" dirty="0"/>
            <a:t>Becas</a:t>
          </a:r>
        </a:p>
        <a:p>
          <a:pPr marL="285750" lvl="1" indent="-285750" algn="l" defTabSz="1333500">
            <a:lnSpc>
              <a:spcPct val="90000"/>
            </a:lnSpc>
            <a:spcBef>
              <a:spcPct val="0"/>
            </a:spcBef>
            <a:spcAft>
              <a:spcPct val="15000"/>
            </a:spcAft>
            <a:buChar char="•"/>
          </a:pPr>
          <a:r>
            <a:rPr lang="es-CO" sz="3000" kern="1200" dirty="0"/>
            <a:t>Acciones – </a:t>
          </a:r>
          <a:r>
            <a:rPr lang="es-CO" sz="3000" kern="1200" dirty="0" err="1"/>
            <a:t>Stoks</a:t>
          </a:r>
          <a:endParaRPr lang="es-CO" sz="3000" kern="1200" dirty="0"/>
        </a:p>
      </dsp:txBody>
      <dsp:txXfrm>
        <a:off x="4852830" y="4113686"/>
        <a:ext cx="2500767" cy="16671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6224A7-A200-4557-800C-1CDA93F5AD30}">
      <dsp:nvSpPr>
        <dsp:cNvPr id="0" name=""/>
        <dsp:cNvSpPr/>
      </dsp:nvSpPr>
      <dsp:spPr>
        <a:xfrm>
          <a:off x="3774003" y="105"/>
          <a:ext cx="1156000" cy="115600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CO" sz="1400" kern="1200" dirty="0"/>
            <a:t>Android Studio</a:t>
          </a:r>
          <a:endParaRPr lang="es-ES" sz="1400" kern="1200" dirty="0"/>
        </a:p>
      </dsp:txBody>
      <dsp:txXfrm>
        <a:off x="3943295" y="169397"/>
        <a:ext cx="817416" cy="817416"/>
      </dsp:txXfrm>
    </dsp:sp>
    <dsp:sp modelId="{34577174-A8A0-4CDE-8365-6EADF558C8D4}">
      <dsp:nvSpPr>
        <dsp:cNvPr id="0" name=""/>
        <dsp:cNvSpPr/>
      </dsp:nvSpPr>
      <dsp:spPr>
        <a:xfrm rot="1542857">
          <a:off x="4972584" y="755962"/>
          <a:ext cx="307640" cy="3901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CO" sz="1100" kern="1200"/>
        </a:p>
      </dsp:txBody>
      <dsp:txXfrm>
        <a:off x="4977154" y="813970"/>
        <a:ext cx="215348" cy="234090"/>
      </dsp:txXfrm>
    </dsp:sp>
    <dsp:sp modelId="{25DFEE28-154D-4D60-870A-B1306FFDC604}">
      <dsp:nvSpPr>
        <dsp:cNvPr id="0" name=""/>
        <dsp:cNvSpPr/>
      </dsp:nvSpPr>
      <dsp:spPr>
        <a:xfrm>
          <a:off x="5338495" y="753525"/>
          <a:ext cx="1156000" cy="115600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kern="1200" dirty="0"/>
            <a:t>HTML</a:t>
          </a:r>
        </a:p>
      </dsp:txBody>
      <dsp:txXfrm>
        <a:off x="5507787" y="922817"/>
        <a:ext cx="817416" cy="817416"/>
      </dsp:txXfrm>
    </dsp:sp>
    <dsp:sp modelId="{E2948D8C-F040-49CE-9E6C-FC70E6A51E5F}">
      <dsp:nvSpPr>
        <dsp:cNvPr id="0" name=""/>
        <dsp:cNvSpPr/>
      </dsp:nvSpPr>
      <dsp:spPr>
        <a:xfrm rot="4628571">
          <a:off x="5953936" y="1974421"/>
          <a:ext cx="307640" cy="3901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CO" sz="1100" kern="1200"/>
        </a:p>
      </dsp:txBody>
      <dsp:txXfrm>
        <a:off x="5989814" y="2007462"/>
        <a:ext cx="215348" cy="234090"/>
      </dsp:txXfrm>
    </dsp:sp>
    <dsp:sp modelId="{B80CB3C7-1C55-4030-BF3A-F62C8A03AC2A}">
      <dsp:nvSpPr>
        <dsp:cNvPr id="0" name=""/>
        <dsp:cNvSpPr/>
      </dsp:nvSpPr>
      <dsp:spPr>
        <a:xfrm>
          <a:off x="5724893" y="2446444"/>
          <a:ext cx="1156000" cy="115600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kern="1200" dirty="0"/>
            <a:t>CSS</a:t>
          </a:r>
        </a:p>
      </dsp:txBody>
      <dsp:txXfrm>
        <a:off x="5894185" y="2615736"/>
        <a:ext cx="817416" cy="817416"/>
      </dsp:txXfrm>
    </dsp:sp>
    <dsp:sp modelId="{5EF8CBD6-42A2-4242-9AA1-D011F31C9C60}">
      <dsp:nvSpPr>
        <dsp:cNvPr id="0" name=""/>
        <dsp:cNvSpPr/>
      </dsp:nvSpPr>
      <dsp:spPr>
        <a:xfrm rot="7714286">
          <a:off x="5613170" y="3501369"/>
          <a:ext cx="307640" cy="3901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CO" sz="1100" kern="1200"/>
        </a:p>
      </dsp:txBody>
      <dsp:txXfrm rot="10800000">
        <a:off x="5688088" y="3543321"/>
        <a:ext cx="215348" cy="234090"/>
      </dsp:txXfrm>
    </dsp:sp>
    <dsp:sp modelId="{FC014375-79FD-4801-8C75-806EE47ED69F}">
      <dsp:nvSpPr>
        <dsp:cNvPr id="0" name=""/>
        <dsp:cNvSpPr/>
      </dsp:nvSpPr>
      <dsp:spPr>
        <a:xfrm>
          <a:off x="4642230" y="3804059"/>
          <a:ext cx="1156000" cy="115600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kern="1200" dirty="0"/>
            <a:t>JavaScript</a:t>
          </a:r>
        </a:p>
      </dsp:txBody>
      <dsp:txXfrm>
        <a:off x="4811522" y="3973351"/>
        <a:ext cx="817416" cy="817416"/>
      </dsp:txXfrm>
    </dsp:sp>
    <dsp:sp modelId="{5E9FD456-1108-4F02-B985-230AB18DF3F2}">
      <dsp:nvSpPr>
        <dsp:cNvPr id="0" name=""/>
        <dsp:cNvSpPr/>
      </dsp:nvSpPr>
      <dsp:spPr>
        <a:xfrm rot="10800000">
          <a:off x="4206889" y="4186984"/>
          <a:ext cx="307640" cy="3901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CO" sz="1100" kern="1200"/>
        </a:p>
      </dsp:txBody>
      <dsp:txXfrm rot="10800000">
        <a:off x="4299181" y="4265014"/>
        <a:ext cx="215348" cy="234090"/>
      </dsp:txXfrm>
    </dsp:sp>
    <dsp:sp modelId="{1B773C31-3045-4BC0-A94F-FB247569CD31}">
      <dsp:nvSpPr>
        <dsp:cNvPr id="0" name=""/>
        <dsp:cNvSpPr/>
      </dsp:nvSpPr>
      <dsp:spPr>
        <a:xfrm>
          <a:off x="2905775" y="3804059"/>
          <a:ext cx="1156000" cy="115600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kern="1200" dirty="0" err="1"/>
            <a:t>Gradle</a:t>
          </a:r>
          <a:endParaRPr lang="es-ES" sz="1400" kern="1200" dirty="0"/>
        </a:p>
      </dsp:txBody>
      <dsp:txXfrm>
        <a:off x="3075067" y="3973351"/>
        <a:ext cx="817416" cy="817416"/>
      </dsp:txXfrm>
    </dsp:sp>
    <dsp:sp modelId="{81E39E49-5900-40CE-ACA6-D8235E811060}">
      <dsp:nvSpPr>
        <dsp:cNvPr id="0" name=""/>
        <dsp:cNvSpPr/>
      </dsp:nvSpPr>
      <dsp:spPr>
        <a:xfrm rot="13885714">
          <a:off x="2794052" y="3514984"/>
          <a:ext cx="307640" cy="3901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CO" sz="1100" kern="1200"/>
        </a:p>
      </dsp:txBody>
      <dsp:txXfrm rot="10800000">
        <a:off x="2868970" y="3629092"/>
        <a:ext cx="215348" cy="234090"/>
      </dsp:txXfrm>
    </dsp:sp>
    <dsp:sp modelId="{C8D5A30F-799B-4489-BB8E-2A496B932007}">
      <dsp:nvSpPr>
        <dsp:cNvPr id="0" name=""/>
        <dsp:cNvSpPr/>
      </dsp:nvSpPr>
      <dsp:spPr>
        <a:xfrm>
          <a:off x="1823113" y="2446444"/>
          <a:ext cx="1156000" cy="115600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kern="1200" dirty="0"/>
            <a:t>Java</a:t>
          </a:r>
        </a:p>
      </dsp:txBody>
      <dsp:txXfrm>
        <a:off x="1992405" y="2615736"/>
        <a:ext cx="817416" cy="817416"/>
      </dsp:txXfrm>
    </dsp:sp>
    <dsp:sp modelId="{60D86961-C2E5-4158-938E-975147B23469}">
      <dsp:nvSpPr>
        <dsp:cNvPr id="0" name=""/>
        <dsp:cNvSpPr/>
      </dsp:nvSpPr>
      <dsp:spPr>
        <a:xfrm rot="16971429">
          <a:off x="2438554" y="1991398"/>
          <a:ext cx="307640" cy="3901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CO" sz="1100" kern="1200"/>
        </a:p>
      </dsp:txBody>
      <dsp:txXfrm>
        <a:off x="2474432" y="2114417"/>
        <a:ext cx="215348" cy="234090"/>
      </dsp:txXfrm>
    </dsp:sp>
    <dsp:sp modelId="{D8052063-10F9-4A06-A1A6-B878E8D8EF3F}">
      <dsp:nvSpPr>
        <dsp:cNvPr id="0" name=""/>
        <dsp:cNvSpPr/>
      </dsp:nvSpPr>
      <dsp:spPr>
        <a:xfrm>
          <a:off x="2209510" y="753525"/>
          <a:ext cx="1156000" cy="115600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ES" sz="1400" kern="1200" dirty="0"/>
            <a:t>ADB</a:t>
          </a:r>
        </a:p>
      </dsp:txBody>
      <dsp:txXfrm>
        <a:off x="2378802" y="922817"/>
        <a:ext cx="817416" cy="817416"/>
      </dsp:txXfrm>
    </dsp:sp>
    <dsp:sp modelId="{D5E101E8-B751-4B14-AD3B-78EF07788E37}">
      <dsp:nvSpPr>
        <dsp:cNvPr id="0" name=""/>
        <dsp:cNvSpPr/>
      </dsp:nvSpPr>
      <dsp:spPr>
        <a:xfrm rot="20057143">
          <a:off x="3408092" y="763518"/>
          <a:ext cx="307640" cy="3901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CO" sz="1100" kern="1200"/>
        </a:p>
      </dsp:txBody>
      <dsp:txXfrm>
        <a:off x="3412662" y="861570"/>
        <a:ext cx="215348" cy="2340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223248-41F5-442C-9360-84502D71A464}">
      <dsp:nvSpPr>
        <dsp:cNvPr id="0" name=""/>
        <dsp:cNvSpPr/>
      </dsp:nvSpPr>
      <dsp:spPr>
        <a:xfrm>
          <a:off x="3597405" y="39929"/>
          <a:ext cx="1389500" cy="1389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CO" sz="1700" kern="1200" dirty="0"/>
            <a:t>HTML</a:t>
          </a:r>
          <a:endParaRPr lang="es-ES" sz="1700" kern="1200" dirty="0"/>
        </a:p>
      </dsp:txBody>
      <dsp:txXfrm>
        <a:off x="3597405" y="39929"/>
        <a:ext cx="1389500" cy="1389500"/>
      </dsp:txXfrm>
    </dsp:sp>
    <dsp:sp modelId="{226EA8C8-2A82-4641-966D-F63E4E64BAB2}">
      <dsp:nvSpPr>
        <dsp:cNvPr id="0" name=""/>
        <dsp:cNvSpPr/>
      </dsp:nvSpPr>
      <dsp:spPr>
        <a:xfrm>
          <a:off x="329046" y="-239"/>
          <a:ext cx="5209322" cy="5209322"/>
        </a:xfrm>
        <a:prstGeom prst="circularArrow">
          <a:avLst>
            <a:gd name="adj1" fmla="val 5201"/>
            <a:gd name="adj2" fmla="val 335996"/>
            <a:gd name="adj3" fmla="val 21292903"/>
            <a:gd name="adj4" fmla="val 19766536"/>
            <a:gd name="adj5" fmla="val 6068"/>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3ECF8BB-16DD-4763-A779-910137AB9AA3}">
      <dsp:nvSpPr>
        <dsp:cNvPr id="0" name=""/>
        <dsp:cNvSpPr/>
      </dsp:nvSpPr>
      <dsp:spPr>
        <a:xfrm>
          <a:off x="4436972" y="2623849"/>
          <a:ext cx="1389500" cy="1389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ES" sz="1700" kern="1200" dirty="0"/>
            <a:t>JavaScript</a:t>
          </a:r>
        </a:p>
      </dsp:txBody>
      <dsp:txXfrm>
        <a:off x="4436972" y="2623849"/>
        <a:ext cx="1389500" cy="1389500"/>
      </dsp:txXfrm>
    </dsp:sp>
    <dsp:sp modelId="{7AC8D6DD-CC28-4DC0-8AC9-B4B600E06CEE}">
      <dsp:nvSpPr>
        <dsp:cNvPr id="0" name=""/>
        <dsp:cNvSpPr/>
      </dsp:nvSpPr>
      <dsp:spPr>
        <a:xfrm>
          <a:off x="329046" y="-239"/>
          <a:ext cx="5209322" cy="5209322"/>
        </a:xfrm>
        <a:prstGeom prst="circularArrow">
          <a:avLst>
            <a:gd name="adj1" fmla="val 5201"/>
            <a:gd name="adj2" fmla="val 335996"/>
            <a:gd name="adj3" fmla="val 4014346"/>
            <a:gd name="adj4" fmla="val 2253755"/>
            <a:gd name="adj5" fmla="val 6068"/>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EED8A39-AB41-4641-A0F0-A7BC43ED1818}">
      <dsp:nvSpPr>
        <dsp:cNvPr id="0" name=""/>
        <dsp:cNvSpPr/>
      </dsp:nvSpPr>
      <dsp:spPr>
        <a:xfrm>
          <a:off x="2238957" y="4220800"/>
          <a:ext cx="1389500" cy="1389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ES" sz="1700" kern="1200" dirty="0"/>
            <a:t>Automatización</a:t>
          </a:r>
        </a:p>
      </dsp:txBody>
      <dsp:txXfrm>
        <a:off x="2238957" y="4220800"/>
        <a:ext cx="1389500" cy="1389500"/>
      </dsp:txXfrm>
    </dsp:sp>
    <dsp:sp modelId="{2AADB3ED-E41E-48B7-B766-FFAC540D9E94}">
      <dsp:nvSpPr>
        <dsp:cNvPr id="0" name=""/>
        <dsp:cNvSpPr/>
      </dsp:nvSpPr>
      <dsp:spPr>
        <a:xfrm>
          <a:off x="329046" y="-239"/>
          <a:ext cx="5209322" cy="5209322"/>
        </a:xfrm>
        <a:prstGeom prst="circularArrow">
          <a:avLst>
            <a:gd name="adj1" fmla="val 5201"/>
            <a:gd name="adj2" fmla="val 335996"/>
            <a:gd name="adj3" fmla="val 8210248"/>
            <a:gd name="adj4" fmla="val 6449657"/>
            <a:gd name="adj5" fmla="val 6068"/>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421DEB-FE96-45F6-9824-15400DFE908D}">
      <dsp:nvSpPr>
        <dsp:cNvPr id="0" name=""/>
        <dsp:cNvSpPr/>
      </dsp:nvSpPr>
      <dsp:spPr>
        <a:xfrm>
          <a:off x="40943" y="2623849"/>
          <a:ext cx="1389500" cy="1389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ES" sz="1700" kern="1200" dirty="0"/>
            <a:t>Pruebas Automáticas</a:t>
          </a:r>
        </a:p>
      </dsp:txBody>
      <dsp:txXfrm>
        <a:off x="40943" y="2623849"/>
        <a:ext cx="1389500" cy="1389500"/>
      </dsp:txXfrm>
    </dsp:sp>
    <dsp:sp modelId="{7A0B37B8-2B4A-47E3-83A7-A19F44A83641}">
      <dsp:nvSpPr>
        <dsp:cNvPr id="0" name=""/>
        <dsp:cNvSpPr/>
      </dsp:nvSpPr>
      <dsp:spPr>
        <a:xfrm>
          <a:off x="329046" y="-239"/>
          <a:ext cx="5209322" cy="5209322"/>
        </a:xfrm>
        <a:prstGeom prst="circularArrow">
          <a:avLst>
            <a:gd name="adj1" fmla="val 5201"/>
            <a:gd name="adj2" fmla="val 335996"/>
            <a:gd name="adj3" fmla="val 12297467"/>
            <a:gd name="adj4" fmla="val 10771101"/>
            <a:gd name="adj5" fmla="val 6068"/>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9AF3BE3-13DA-4EA2-A560-26C98DBC648F}">
      <dsp:nvSpPr>
        <dsp:cNvPr id="0" name=""/>
        <dsp:cNvSpPr/>
      </dsp:nvSpPr>
      <dsp:spPr>
        <a:xfrm>
          <a:off x="880510" y="39929"/>
          <a:ext cx="1389500" cy="1389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s-ES" sz="1700" kern="1200" dirty="0"/>
            <a:t>RPA- Robot Automatice</a:t>
          </a:r>
        </a:p>
      </dsp:txBody>
      <dsp:txXfrm>
        <a:off x="880510" y="39929"/>
        <a:ext cx="1389500" cy="1389500"/>
      </dsp:txXfrm>
    </dsp:sp>
    <dsp:sp modelId="{F6E8564F-57B2-42C5-8323-5103B96EEB9A}">
      <dsp:nvSpPr>
        <dsp:cNvPr id="0" name=""/>
        <dsp:cNvSpPr/>
      </dsp:nvSpPr>
      <dsp:spPr>
        <a:xfrm>
          <a:off x="329046" y="-239"/>
          <a:ext cx="5209322" cy="5209322"/>
        </a:xfrm>
        <a:prstGeom prst="circularArrow">
          <a:avLst>
            <a:gd name="adj1" fmla="val 5201"/>
            <a:gd name="adj2" fmla="val 335996"/>
            <a:gd name="adj3" fmla="val 16865336"/>
            <a:gd name="adj4" fmla="val 15198668"/>
            <a:gd name="adj5" fmla="val 6068"/>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30812D-361D-4CBC-9A4E-D9D0B845562F}">
      <dsp:nvSpPr>
        <dsp:cNvPr id="0" name=""/>
        <dsp:cNvSpPr/>
      </dsp:nvSpPr>
      <dsp:spPr>
        <a:xfrm>
          <a:off x="482820" y="0"/>
          <a:ext cx="1149516" cy="1149516"/>
        </a:xfrm>
        <a:prstGeom prst="ellipse">
          <a:avLst/>
        </a:prstGeom>
        <a:solidFill>
          <a:schemeClr val="accent1">
            <a:alpha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r>
            <a:rPr lang="es-ES" sz="1800" kern="1200" dirty="0" err="1"/>
            <a:t>Scraping</a:t>
          </a:r>
          <a:endParaRPr lang="es-ES" sz="1800" kern="1200" dirty="0"/>
        </a:p>
      </dsp:txBody>
      <dsp:txXfrm>
        <a:off x="651163" y="168343"/>
        <a:ext cx="812830" cy="81283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3D406F-CF8A-469D-B623-6FEDEDB487FA}">
      <dsp:nvSpPr>
        <dsp:cNvPr id="0" name=""/>
        <dsp:cNvSpPr/>
      </dsp:nvSpPr>
      <dsp:spPr>
        <a:xfrm>
          <a:off x="0" y="0"/>
          <a:ext cx="5480413" cy="5575010"/>
        </a:xfrm>
        <a:prstGeom prst="triangl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D0FB549-F7CA-4F46-9BB3-7894558216AC}">
      <dsp:nvSpPr>
        <dsp:cNvPr id="0" name=""/>
        <dsp:cNvSpPr/>
      </dsp:nvSpPr>
      <dsp:spPr>
        <a:xfrm>
          <a:off x="2740206" y="558045"/>
          <a:ext cx="3562269" cy="792696"/>
        </a:xfrm>
        <a:prstGeom prst="round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s-CO" sz="3100" kern="1200" dirty="0"/>
            <a:t>Inteligencia Artificial</a:t>
          </a:r>
          <a:endParaRPr lang="es-ES" sz="3100" kern="1200" dirty="0"/>
        </a:p>
      </dsp:txBody>
      <dsp:txXfrm>
        <a:off x="2778902" y="596741"/>
        <a:ext cx="3484877" cy="715304"/>
      </dsp:txXfrm>
    </dsp:sp>
    <dsp:sp modelId="{212191D4-2C8A-4F4D-8D30-E9EAF0C8CDAA}">
      <dsp:nvSpPr>
        <dsp:cNvPr id="0" name=""/>
        <dsp:cNvSpPr/>
      </dsp:nvSpPr>
      <dsp:spPr>
        <a:xfrm>
          <a:off x="2740206" y="1449829"/>
          <a:ext cx="3562269" cy="792696"/>
        </a:xfrm>
        <a:prstGeom prst="round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s-ES" sz="3100" kern="1200" dirty="0"/>
            <a:t>Cloud Computing</a:t>
          </a:r>
        </a:p>
      </dsp:txBody>
      <dsp:txXfrm>
        <a:off x="2778902" y="1488525"/>
        <a:ext cx="3484877" cy="715304"/>
      </dsp:txXfrm>
    </dsp:sp>
    <dsp:sp modelId="{B529EEB0-F620-44A9-8263-7B1F1389E0C1}">
      <dsp:nvSpPr>
        <dsp:cNvPr id="0" name=""/>
        <dsp:cNvSpPr/>
      </dsp:nvSpPr>
      <dsp:spPr>
        <a:xfrm>
          <a:off x="2740206" y="2341613"/>
          <a:ext cx="3562269" cy="792696"/>
        </a:xfrm>
        <a:prstGeom prst="round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s-ES" sz="3100" kern="1200" dirty="0"/>
            <a:t>Block </a:t>
          </a:r>
          <a:r>
            <a:rPr lang="es-ES" sz="3100" kern="1200" dirty="0" err="1"/>
            <a:t>Chain</a:t>
          </a:r>
          <a:endParaRPr lang="es-ES" sz="3100" kern="1200" dirty="0"/>
        </a:p>
      </dsp:txBody>
      <dsp:txXfrm>
        <a:off x="2778902" y="2380309"/>
        <a:ext cx="3484877" cy="715304"/>
      </dsp:txXfrm>
    </dsp:sp>
    <dsp:sp modelId="{5D9CDA8E-A86F-4A96-9D26-01047028D391}">
      <dsp:nvSpPr>
        <dsp:cNvPr id="0" name=""/>
        <dsp:cNvSpPr/>
      </dsp:nvSpPr>
      <dsp:spPr>
        <a:xfrm>
          <a:off x="2740206" y="3233397"/>
          <a:ext cx="3562269" cy="792696"/>
        </a:xfrm>
        <a:prstGeom prst="round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s-ES" sz="3100" kern="1200" dirty="0" err="1"/>
            <a:t>NFTs</a:t>
          </a:r>
          <a:endParaRPr lang="es-ES" sz="3100" kern="1200" dirty="0"/>
        </a:p>
      </dsp:txBody>
      <dsp:txXfrm>
        <a:off x="2778902" y="3272093"/>
        <a:ext cx="3484877" cy="715304"/>
      </dsp:txXfrm>
    </dsp:sp>
    <dsp:sp modelId="{CA6ADA41-2781-438A-8C81-92542A90899F}">
      <dsp:nvSpPr>
        <dsp:cNvPr id="0" name=""/>
        <dsp:cNvSpPr/>
      </dsp:nvSpPr>
      <dsp:spPr>
        <a:xfrm>
          <a:off x="2740206" y="4125181"/>
          <a:ext cx="3562269" cy="792696"/>
        </a:xfrm>
        <a:prstGeom prst="round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s-ES" sz="3100" kern="1200" dirty="0"/>
            <a:t>Metaverso</a:t>
          </a:r>
        </a:p>
      </dsp:txBody>
      <dsp:txXfrm>
        <a:off x="2778902" y="4163877"/>
        <a:ext cx="3484877" cy="7153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7EE28C-47F9-476D-B485-558B5458A6D4}">
      <dsp:nvSpPr>
        <dsp:cNvPr id="0" name=""/>
        <dsp:cNvSpPr/>
      </dsp:nvSpPr>
      <dsp:spPr>
        <a:xfrm>
          <a:off x="233243" y="0"/>
          <a:ext cx="5034662" cy="5034662"/>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D5A455-E4D4-4842-B86B-02B290BA0C23}">
      <dsp:nvSpPr>
        <dsp:cNvPr id="0" name=""/>
        <dsp:cNvSpPr/>
      </dsp:nvSpPr>
      <dsp:spPr>
        <a:xfrm>
          <a:off x="711536" y="478292"/>
          <a:ext cx="1963518" cy="1963518"/>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s-CO" sz="2500" kern="1200" dirty="0"/>
            <a:t>VBA- Visual Basic </a:t>
          </a:r>
          <a:r>
            <a:rPr lang="es-CO" sz="2500" kern="1200" dirty="0" err="1"/>
            <a:t>For</a:t>
          </a:r>
          <a:r>
            <a:rPr lang="es-CO" sz="2500" kern="1200" dirty="0"/>
            <a:t> </a:t>
          </a:r>
          <a:r>
            <a:rPr lang="es-CO" sz="2500" kern="1200" dirty="0" err="1"/>
            <a:t>Applications</a:t>
          </a:r>
          <a:endParaRPr lang="es-ES" sz="2500" kern="1200" dirty="0"/>
        </a:p>
      </dsp:txBody>
      <dsp:txXfrm>
        <a:off x="807387" y="574143"/>
        <a:ext cx="1771816" cy="1771816"/>
      </dsp:txXfrm>
    </dsp:sp>
    <dsp:sp modelId="{0B165678-F829-4429-9E0B-CDD7559E573F}">
      <dsp:nvSpPr>
        <dsp:cNvPr id="0" name=""/>
        <dsp:cNvSpPr/>
      </dsp:nvSpPr>
      <dsp:spPr>
        <a:xfrm>
          <a:off x="2826094" y="478292"/>
          <a:ext cx="1963518" cy="1963518"/>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s-ES" sz="2500" kern="1200" dirty="0"/>
            <a:t>Funciones</a:t>
          </a:r>
        </a:p>
      </dsp:txBody>
      <dsp:txXfrm>
        <a:off x="2921945" y="574143"/>
        <a:ext cx="1771816" cy="1771816"/>
      </dsp:txXfrm>
    </dsp:sp>
    <dsp:sp modelId="{E8C6A71D-4A13-4D60-A237-FC4D7E9C3AB3}">
      <dsp:nvSpPr>
        <dsp:cNvPr id="0" name=""/>
        <dsp:cNvSpPr/>
      </dsp:nvSpPr>
      <dsp:spPr>
        <a:xfrm>
          <a:off x="711536" y="2592850"/>
          <a:ext cx="1963518" cy="1963518"/>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s-ES" sz="2500" kern="1200" dirty="0"/>
            <a:t>Excel avanzado</a:t>
          </a:r>
        </a:p>
      </dsp:txBody>
      <dsp:txXfrm>
        <a:off x="807387" y="2688701"/>
        <a:ext cx="1771816" cy="1771816"/>
      </dsp:txXfrm>
    </dsp:sp>
    <dsp:sp modelId="{27C495B8-8F34-40E9-AE6F-18200234B328}">
      <dsp:nvSpPr>
        <dsp:cNvPr id="0" name=""/>
        <dsp:cNvSpPr/>
      </dsp:nvSpPr>
      <dsp:spPr>
        <a:xfrm>
          <a:off x="2826094" y="2592850"/>
          <a:ext cx="1963518" cy="1963518"/>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s-ES" sz="2500" kern="1200" dirty="0"/>
            <a:t>Finanzas</a:t>
          </a:r>
        </a:p>
      </dsp:txBody>
      <dsp:txXfrm>
        <a:off x="2921945" y="2688701"/>
        <a:ext cx="1771816" cy="177181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2A9AC4-C54F-48F4-B5FD-C3E99A72620F}">
      <dsp:nvSpPr>
        <dsp:cNvPr id="0" name=""/>
        <dsp:cNvSpPr/>
      </dsp:nvSpPr>
      <dsp:spPr>
        <a:xfrm>
          <a:off x="2" y="0"/>
          <a:ext cx="8393039" cy="2366327"/>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4B15395-589C-4422-9A7F-C78574EC6CFC}">
      <dsp:nvSpPr>
        <dsp:cNvPr id="0" name=""/>
        <dsp:cNvSpPr/>
      </dsp:nvSpPr>
      <dsp:spPr>
        <a:xfrm>
          <a:off x="2554" y="709898"/>
          <a:ext cx="1337029" cy="94653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CO" sz="1700" kern="1200" dirty="0"/>
            <a:t>Gap de Experiencia</a:t>
          </a:r>
          <a:endParaRPr lang="es-ES" sz="1700" kern="1200" dirty="0"/>
        </a:p>
      </dsp:txBody>
      <dsp:txXfrm>
        <a:off x="48760" y="756104"/>
        <a:ext cx="1244617" cy="854118"/>
      </dsp:txXfrm>
    </dsp:sp>
    <dsp:sp modelId="{572A8E6B-F354-498C-807A-95DF662388D2}">
      <dsp:nvSpPr>
        <dsp:cNvPr id="0" name=""/>
        <dsp:cNvSpPr/>
      </dsp:nvSpPr>
      <dsp:spPr>
        <a:xfrm>
          <a:off x="1412735" y="709898"/>
          <a:ext cx="1337029" cy="94653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CO" sz="1700" kern="1200"/>
            <a:t>Adyacencias &amp; Espacios en Blanco</a:t>
          </a:r>
          <a:endParaRPr lang="es-ES" sz="1700" kern="1200" dirty="0"/>
        </a:p>
      </dsp:txBody>
      <dsp:txXfrm>
        <a:off x="1458941" y="756104"/>
        <a:ext cx="1244617" cy="854118"/>
      </dsp:txXfrm>
    </dsp:sp>
    <dsp:sp modelId="{BA802B55-CFDA-4E32-98D9-54FABF2F7D90}">
      <dsp:nvSpPr>
        <dsp:cNvPr id="0" name=""/>
        <dsp:cNvSpPr/>
      </dsp:nvSpPr>
      <dsp:spPr>
        <a:xfrm>
          <a:off x="2822916" y="709898"/>
          <a:ext cx="1337029" cy="94653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dirty="0"/>
            <a:t>JTBD</a:t>
          </a:r>
        </a:p>
      </dsp:txBody>
      <dsp:txXfrm>
        <a:off x="2869122" y="756104"/>
        <a:ext cx="1244617" cy="854118"/>
      </dsp:txXfrm>
    </dsp:sp>
    <dsp:sp modelId="{4FD3DCB2-3886-4156-9D85-4AFADD60C3B3}">
      <dsp:nvSpPr>
        <dsp:cNvPr id="0" name=""/>
        <dsp:cNvSpPr/>
      </dsp:nvSpPr>
      <dsp:spPr>
        <a:xfrm>
          <a:off x="4233098" y="709898"/>
          <a:ext cx="1337029" cy="94653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dirty="0"/>
            <a:t>CVP</a:t>
          </a:r>
        </a:p>
      </dsp:txBody>
      <dsp:txXfrm>
        <a:off x="4279304" y="756104"/>
        <a:ext cx="1244617" cy="854118"/>
      </dsp:txXfrm>
    </dsp:sp>
    <dsp:sp modelId="{F9AA5E73-7506-4F47-BA60-973122CCA285}">
      <dsp:nvSpPr>
        <dsp:cNvPr id="0" name=""/>
        <dsp:cNvSpPr/>
      </dsp:nvSpPr>
      <dsp:spPr>
        <a:xfrm>
          <a:off x="5643279" y="709898"/>
          <a:ext cx="1337029" cy="94653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dirty="0" err="1"/>
            <a:t>Canvas</a:t>
          </a:r>
          <a:r>
            <a:rPr lang="es-ES" sz="1700" kern="1200" dirty="0"/>
            <a:t> Business </a:t>
          </a:r>
          <a:r>
            <a:rPr lang="es-ES" sz="1700" kern="1200" dirty="0" err="1"/>
            <a:t>Model</a:t>
          </a:r>
          <a:endParaRPr lang="es-ES" sz="1700" kern="1200" dirty="0"/>
        </a:p>
      </dsp:txBody>
      <dsp:txXfrm>
        <a:off x="5689485" y="756104"/>
        <a:ext cx="1244617" cy="854118"/>
      </dsp:txXfrm>
    </dsp:sp>
    <dsp:sp modelId="{F4318926-644F-4D15-8372-9D42E0A88820}">
      <dsp:nvSpPr>
        <dsp:cNvPr id="0" name=""/>
        <dsp:cNvSpPr/>
      </dsp:nvSpPr>
      <dsp:spPr>
        <a:xfrm>
          <a:off x="7053460" y="709898"/>
          <a:ext cx="1337029" cy="94653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dirty="0" err="1"/>
            <a:t>Customer</a:t>
          </a:r>
          <a:r>
            <a:rPr lang="es-ES" sz="1700" kern="1200" dirty="0"/>
            <a:t> </a:t>
          </a:r>
          <a:r>
            <a:rPr lang="es-ES" sz="1700" kern="1200" dirty="0" err="1"/>
            <a:t>Journey</a:t>
          </a:r>
          <a:endParaRPr lang="es-ES" sz="1700" kern="1200" dirty="0"/>
        </a:p>
      </dsp:txBody>
      <dsp:txXfrm>
        <a:off x="7099666" y="756104"/>
        <a:ext cx="1244617" cy="85411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D6B1E8-DD81-4B3A-8B0B-51AE021608DF}">
      <dsp:nvSpPr>
        <dsp:cNvPr id="0" name=""/>
        <dsp:cNvSpPr/>
      </dsp:nvSpPr>
      <dsp:spPr>
        <a:xfrm>
          <a:off x="4980819" y="1980615"/>
          <a:ext cx="1411984" cy="1411984"/>
        </a:xfrm>
        <a:prstGeom prst="ellipse">
          <a:avLst/>
        </a:prstGeom>
        <a:solidFill>
          <a:srgbClr val="FF0000"/>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rtl="0">
            <a:lnSpc>
              <a:spcPct val="90000"/>
            </a:lnSpc>
            <a:spcBef>
              <a:spcPct val="0"/>
            </a:spcBef>
            <a:spcAft>
              <a:spcPct val="35000"/>
            </a:spcAft>
            <a:buNone/>
          </a:pPr>
          <a:r>
            <a:rPr lang="es-CO" sz="1600" b="1" kern="1200" dirty="0"/>
            <a:t>Cloud Computing</a:t>
          </a:r>
        </a:p>
      </dsp:txBody>
      <dsp:txXfrm>
        <a:off x="5187599" y="2187395"/>
        <a:ext cx="998424" cy="998424"/>
      </dsp:txXfrm>
    </dsp:sp>
    <dsp:sp modelId="{ADF5AC2F-9A0D-46A8-83D5-D3D6C19AF550}">
      <dsp:nvSpPr>
        <dsp:cNvPr id="0" name=""/>
        <dsp:cNvSpPr/>
      </dsp:nvSpPr>
      <dsp:spPr>
        <a:xfrm rot="16200000">
          <a:off x="5537187" y="1466737"/>
          <a:ext cx="299248" cy="480074"/>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s-CO" sz="1300" kern="1200"/>
        </a:p>
      </dsp:txBody>
      <dsp:txXfrm>
        <a:off x="5582074" y="1607639"/>
        <a:ext cx="209474" cy="288044"/>
      </dsp:txXfrm>
    </dsp:sp>
    <dsp:sp modelId="{E7AAE70B-8DC7-4EB4-96B7-39D5E87E4B16}">
      <dsp:nvSpPr>
        <dsp:cNvPr id="0" name=""/>
        <dsp:cNvSpPr/>
      </dsp:nvSpPr>
      <dsp:spPr>
        <a:xfrm>
          <a:off x="4980819" y="4011"/>
          <a:ext cx="1411984" cy="1411984"/>
        </a:xfrm>
        <a:prstGeom prst="ellipse">
          <a:avLst/>
        </a:prstGeom>
        <a:solidFill>
          <a:schemeClr val="bg1">
            <a:lumMod val="5000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rtl="0">
            <a:lnSpc>
              <a:spcPct val="90000"/>
            </a:lnSpc>
            <a:spcBef>
              <a:spcPct val="0"/>
            </a:spcBef>
            <a:spcAft>
              <a:spcPct val="35000"/>
            </a:spcAft>
            <a:buNone/>
          </a:pPr>
          <a:r>
            <a:rPr lang="es-CO" sz="1400" kern="1200"/>
            <a:t>Nube local vs. Nube Global</a:t>
          </a:r>
          <a:endParaRPr lang="es-CO" sz="1400" b="1" kern="1200" dirty="0"/>
        </a:p>
      </dsp:txBody>
      <dsp:txXfrm>
        <a:off x="5187599" y="210791"/>
        <a:ext cx="998424" cy="998424"/>
      </dsp:txXfrm>
    </dsp:sp>
    <dsp:sp modelId="{73100B71-E00E-4AC9-B255-60C6364A6897}">
      <dsp:nvSpPr>
        <dsp:cNvPr id="0" name=""/>
        <dsp:cNvSpPr/>
      </dsp:nvSpPr>
      <dsp:spPr>
        <a:xfrm rot="19800000">
          <a:off x="6385747" y="1956654"/>
          <a:ext cx="299248" cy="480074"/>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s-CO" sz="1300" kern="1200"/>
        </a:p>
      </dsp:txBody>
      <dsp:txXfrm>
        <a:off x="6391761" y="2075113"/>
        <a:ext cx="209474" cy="288044"/>
      </dsp:txXfrm>
    </dsp:sp>
    <dsp:sp modelId="{EB20C907-2725-4CFB-9599-AB6ACAE5213D}">
      <dsp:nvSpPr>
        <dsp:cNvPr id="0" name=""/>
        <dsp:cNvSpPr/>
      </dsp:nvSpPr>
      <dsp:spPr>
        <a:xfrm>
          <a:off x="6692609" y="992313"/>
          <a:ext cx="1411984" cy="1411984"/>
        </a:xfrm>
        <a:prstGeom prst="ellipse">
          <a:avLst/>
        </a:prstGeom>
        <a:solidFill>
          <a:schemeClr val="bg1">
            <a:lumMod val="5000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CO" sz="1400" kern="1200" dirty="0"/>
            <a:t>Seguridad</a:t>
          </a:r>
        </a:p>
      </dsp:txBody>
      <dsp:txXfrm>
        <a:off x="6899389" y="1199093"/>
        <a:ext cx="998424" cy="998424"/>
      </dsp:txXfrm>
    </dsp:sp>
    <dsp:sp modelId="{46968A3F-5359-443D-B55B-1463AB0B200D}">
      <dsp:nvSpPr>
        <dsp:cNvPr id="0" name=""/>
        <dsp:cNvSpPr/>
      </dsp:nvSpPr>
      <dsp:spPr>
        <a:xfrm rot="1800000">
          <a:off x="6385747" y="2936487"/>
          <a:ext cx="299248" cy="480074"/>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s-CO" sz="1300" kern="1200"/>
        </a:p>
      </dsp:txBody>
      <dsp:txXfrm>
        <a:off x="6391761" y="3010059"/>
        <a:ext cx="209474" cy="288044"/>
      </dsp:txXfrm>
    </dsp:sp>
    <dsp:sp modelId="{D108F0F3-053F-4D84-AA0B-CA79B4027EC3}">
      <dsp:nvSpPr>
        <dsp:cNvPr id="0" name=""/>
        <dsp:cNvSpPr/>
      </dsp:nvSpPr>
      <dsp:spPr>
        <a:xfrm>
          <a:off x="6692609" y="2968917"/>
          <a:ext cx="1411984" cy="1411984"/>
        </a:xfrm>
        <a:prstGeom prst="ellipse">
          <a:avLst/>
        </a:prstGeom>
        <a:solidFill>
          <a:schemeClr val="bg1">
            <a:lumMod val="5000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CO" sz="1400" kern="1200" dirty="0"/>
            <a:t>Regulaciones</a:t>
          </a:r>
        </a:p>
      </dsp:txBody>
      <dsp:txXfrm>
        <a:off x="6899389" y="3175697"/>
        <a:ext cx="998424" cy="998424"/>
      </dsp:txXfrm>
    </dsp:sp>
    <dsp:sp modelId="{5478327B-C444-4367-8A07-03C237E59E51}">
      <dsp:nvSpPr>
        <dsp:cNvPr id="0" name=""/>
        <dsp:cNvSpPr/>
      </dsp:nvSpPr>
      <dsp:spPr>
        <a:xfrm rot="5400000">
          <a:off x="5537187" y="3426403"/>
          <a:ext cx="299248" cy="480074"/>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s-CO" sz="1300" kern="1200"/>
        </a:p>
      </dsp:txBody>
      <dsp:txXfrm>
        <a:off x="5582074" y="3477531"/>
        <a:ext cx="209474" cy="288044"/>
      </dsp:txXfrm>
    </dsp:sp>
    <dsp:sp modelId="{91FBEE68-CE50-4850-9043-D8D4D571EB77}">
      <dsp:nvSpPr>
        <dsp:cNvPr id="0" name=""/>
        <dsp:cNvSpPr/>
      </dsp:nvSpPr>
      <dsp:spPr>
        <a:xfrm>
          <a:off x="4980819" y="3957220"/>
          <a:ext cx="1411984" cy="1411984"/>
        </a:xfrm>
        <a:prstGeom prst="ellipse">
          <a:avLst/>
        </a:prstGeom>
        <a:solidFill>
          <a:schemeClr val="bg1">
            <a:lumMod val="5000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CO" sz="1400" kern="1200" dirty="0"/>
            <a:t>SLA (Acuerdos de nivel de servicio)</a:t>
          </a:r>
        </a:p>
      </dsp:txBody>
      <dsp:txXfrm>
        <a:off x="5187599" y="4164000"/>
        <a:ext cx="998424" cy="998424"/>
      </dsp:txXfrm>
    </dsp:sp>
    <dsp:sp modelId="{08EE38BD-6332-482D-BF53-C0388A7ED50C}">
      <dsp:nvSpPr>
        <dsp:cNvPr id="0" name=""/>
        <dsp:cNvSpPr/>
      </dsp:nvSpPr>
      <dsp:spPr>
        <a:xfrm rot="9003942">
          <a:off x="4708682" y="2928232"/>
          <a:ext cx="283304" cy="480074"/>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s-CO" sz="1300" kern="1200"/>
        </a:p>
      </dsp:txBody>
      <dsp:txXfrm rot="10800000">
        <a:off x="4788004" y="3003041"/>
        <a:ext cx="198313" cy="288044"/>
      </dsp:txXfrm>
    </dsp:sp>
    <dsp:sp modelId="{468A1199-590A-48EE-B0C3-E2FF4ABB7F9F}">
      <dsp:nvSpPr>
        <dsp:cNvPr id="0" name=""/>
        <dsp:cNvSpPr/>
      </dsp:nvSpPr>
      <dsp:spPr>
        <a:xfrm>
          <a:off x="3293968" y="2951942"/>
          <a:ext cx="1411984" cy="1411984"/>
        </a:xfrm>
        <a:prstGeom prst="ellipse">
          <a:avLst/>
        </a:prstGeom>
        <a:solidFill>
          <a:schemeClr val="bg1">
            <a:lumMod val="5000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CO" sz="1400" kern="1200" dirty="0"/>
            <a:t>Gestión de datos y </a:t>
          </a:r>
          <a:r>
            <a:rPr lang="es-CO" sz="1400" kern="1200" dirty="0" err="1"/>
            <a:t>Backup</a:t>
          </a:r>
          <a:endParaRPr lang="es-CO" sz="1400" kern="1200" dirty="0"/>
        </a:p>
      </dsp:txBody>
      <dsp:txXfrm>
        <a:off x="3500748" y="3158722"/>
        <a:ext cx="998424" cy="998424"/>
      </dsp:txXfrm>
    </dsp:sp>
    <dsp:sp modelId="{40672713-AF1E-4C80-906E-AC019EAF8482}">
      <dsp:nvSpPr>
        <dsp:cNvPr id="0" name=""/>
        <dsp:cNvSpPr/>
      </dsp:nvSpPr>
      <dsp:spPr>
        <a:xfrm rot="12535254">
          <a:off x="4656927" y="1965025"/>
          <a:ext cx="316638" cy="480074"/>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s-CO" sz="1300" kern="1200"/>
        </a:p>
      </dsp:txBody>
      <dsp:txXfrm rot="10800000">
        <a:off x="4745995" y="2084009"/>
        <a:ext cx="221647" cy="288044"/>
      </dsp:txXfrm>
    </dsp:sp>
    <dsp:sp modelId="{C25E5ABB-1862-4E01-9382-AE6740A9530D}">
      <dsp:nvSpPr>
        <dsp:cNvPr id="0" name=""/>
        <dsp:cNvSpPr/>
      </dsp:nvSpPr>
      <dsp:spPr>
        <a:xfrm>
          <a:off x="3222001" y="1008858"/>
          <a:ext cx="1411984" cy="1411984"/>
        </a:xfrm>
        <a:prstGeom prst="ellipse">
          <a:avLst/>
        </a:prstGeom>
        <a:solidFill>
          <a:schemeClr val="bg1">
            <a:lumMod val="5000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CO" sz="1400" kern="1200" dirty="0"/>
            <a:t>Riesgo País</a:t>
          </a:r>
        </a:p>
      </dsp:txBody>
      <dsp:txXfrm>
        <a:off x="3428781" y="1215638"/>
        <a:ext cx="998424" cy="99842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370162-77F9-C548-A896-E43427CCD2B7}">
      <dsp:nvSpPr>
        <dsp:cNvPr id="0" name=""/>
        <dsp:cNvSpPr/>
      </dsp:nvSpPr>
      <dsp:spPr>
        <a:xfrm>
          <a:off x="4042" y="538153"/>
          <a:ext cx="1838086" cy="818569"/>
        </a:xfrm>
        <a:prstGeom prst="roundRect">
          <a:avLst>
            <a:gd name="adj" fmla="val 10000"/>
          </a:avLst>
        </a:prstGeom>
        <a:solidFill>
          <a:srgbClr val="57574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marL="0" lvl="0" indent="0" algn="l" defTabSz="666750">
            <a:lnSpc>
              <a:spcPct val="90000"/>
            </a:lnSpc>
            <a:spcBef>
              <a:spcPct val="0"/>
            </a:spcBef>
            <a:spcAft>
              <a:spcPct val="35000"/>
            </a:spcAft>
            <a:buNone/>
          </a:pPr>
          <a:r>
            <a:rPr lang="en-US" sz="1500" kern="1200"/>
            <a:t>a. </a:t>
          </a:r>
          <a:r>
            <a:rPr lang="en-US" sz="1500" kern="1200" err="1"/>
            <a:t>Prototipos</a:t>
          </a:r>
          <a:endParaRPr lang="en-US" sz="1500" kern="1200"/>
        </a:p>
      </dsp:txBody>
      <dsp:txXfrm>
        <a:off x="4042" y="538153"/>
        <a:ext cx="1838086" cy="545713"/>
      </dsp:txXfrm>
    </dsp:sp>
    <dsp:sp modelId="{0B6370C5-4E96-7247-AB9A-63F5E3A8EBD6}">
      <dsp:nvSpPr>
        <dsp:cNvPr id="0" name=""/>
        <dsp:cNvSpPr/>
      </dsp:nvSpPr>
      <dsp:spPr>
        <a:xfrm>
          <a:off x="380518" y="1083867"/>
          <a:ext cx="1838086" cy="1107000"/>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err="1"/>
            <a:t>Prototipos</a:t>
          </a:r>
          <a:r>
            <a:rPr lang="en-US" sz="1500" kern="1200"/>
            <a:t> con </a:t>
          </a:r>
          <a:r>
            <a:rPr lang="en-US" sz="1500" kern="1200" err="1"/>
            <a:t>los</a:t>
          </a:r>
          <a:r>
            <a:rPr lang="en-US" sz="1500" kern="1200"/>
            <a:t> </a:t>
          </a:r>
          <a:r>
            <a:rPr lang="en-US" sz="1500" kern="1200" err="1"/>
            <a:t>usuarios</a:t>
          </a:r>
          <a:r>
            <a:rPr lang="en-US" sz="1500" kern="1200"/>
            <a:t> </a:t>
          </a:r>
        </a:p>
      </dsp:txBody>
      <dsp:txXfrm>
        <a:off x="412941" y="1116290"/>
        <a:ext cx="1773240" cy="1042154"/>
      </dsp:txXfrm>
    </dsp:sp>
    <dsp:sp modelId="{B0EF0AA0-14CF-9D40-ACCB-D0C683D5205A}">
      <dsp:nvSpPr>
        <dsp:cNvPr id="0" name=""/>
        <dsp:cNvSpPr/>
      </dsp:nvSpPr>
      <dsp:spPr>
        <a:xfrm>
          <a:off x="2120776" y="582195"/>
          <a:ext cx="590732" cy="457630"/>
        </a:xfrm>
        <a:prstGeom prst="rightArrow">
          <a:avLst>
            <a:gd name="adj1" fmla="val 60000"/>
            <a:gd name="adj2" fmla="val 50000"/>
          </a:avLst>
        </a:prstGeom>
        <a:solidFill>
          <a:schemeClr val="accent4"/>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2120776" y="673721"/>
        <a:ext cx="453443" cy="274578"/>
      </dsp:txXfrm>
    </dsp:sp>
    <dsp:sp modelId="{EC5F9086-E0F3-DE47-89B3-0A34F23A554C}">
      <dsp:nvSpPr>
        <dsp:cNvPr id="0" name=""/>
        <dsp:cNvSpPr/>
      </dsp:nvSpPr>
      <dsp:spPr>
        <a:xfrm>
          <a:off x="2956718" y="538153"/>
          <a:ext cx="1838086" cy="818569"/>
        </a:xfrm>
        <a:prstGeom prst="roundRect">
          <a:avLst>
            <a:gd name="adj" fmla="val 10000"/>
          </a:avLst>
        </a:prstGeom>
        <a:solidFill>
          <a:srgbClr val="57574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marL="0" lvl="0" indent="0" algn="l" defTabSz="666750">
            <a:lnSpc>
              <a:spcPct val="90000"/>
            </a:lnSpc>
            <a:spcBef>
              <a:spcPct val="0"/>
            </a:spcBef>
            <a:spcAft>
              <a:spcPct val="35000"/>
            </a:spcAft>
            <a:buNone/>
          </a:pPr>
          <a:r>
            <a:rPr lang="es-ES" sz="1500" kern="1200">
              <a:solidFill>
                <a:schemeClr val="bg1"/>
              </a:solidFill>
            </a:rPr>
            <a:t>b. Retroalimentación Usuarios</a:t>
          </a:r>
          <a:endParaRPr lang="es-CO" sz="1500" kern="1200">
            <a:solidFill>
              <a:schemeClr val="bg1"/>
            </a:solidFill>
          </a:endParaRPr>
        </a:p>
      </dsp:txBody>
      <dsp:txXfrm>
        <a:off x="2956718" y="538153"/>
        <a:ext cx="1838086" cy="545713"/>
      </dsp:txXfrm>
    </dsp:sp>
    <dsp:sp modelId="{6F4172CA-88B2-A247-BA17-D14E97608595}">
      <dsp:nvSpPr>
        <dsp:cNvPr id="0" name=""/>
        <dsp:cNvSpPr/>
      </dsp:nvSpPr>
      <dsp:spPr>
        <a:xfrm>
          <a:off x="3333194" y="1083867"/>
          <a:ext cx="1838086" cy="1107000"/>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s-CO" sz="1500" kern="1200" dirty="0">
              <a:solidFill>
                <a:schemeClr val="tx1"/>
              </a:solidFill>
            </a:rPr>
            <a:t>Evaluación </a:t>
          </a:r>
        </a:p>
        <a:p>
          <a:pPr marL="114300" lvl="1" indent="-114300" algn="l" defTabSz="666750">
            <a:lnSpc>
              <a:spcPct val="90000"/>
            </a:lnSpc>
            <a:spcBef>
              <a:spcPct val="0"/>
            </a:spcBef>
            <a:spcAft>
              <a:spcPct val="15000"/>
            </a:spcAft>
            <a:buChar char="•"/>
          </a:pPr>
          <a:r>
            <a:rPr lang="es-CO" sz="1500" kern="1200" dirty="0">
              <a:solidFill>
                <a:schemeClr val="tx1"/>
              </a:solidFill>
            </a:rPr>
            <a:t>Sugerencias</a:t>
          </a:r>
        </a:p>
        <a:p>
          <a:pPr marL="114300" lvl="1" indent="-114300" algn="l" defTabSz="666750">
            <a:lnSpc>
              <a:spcPct val="90000"/>
            </a:lnSpc>
            <a:spcBef>
              <a:spcPct val="0"/>
            </a:spcBef>
            <a:spcAft>
              <a:spcPct val="15000"/>
            </a:spcAft>
            <a:buChar char="•"/>
          </a:pPr>
          <a:r>
            <a:rPr lang="es-CO" sz="1500" kern="1200" dirty="0">
              <a:solidFill>
                <a:schemeClr val="tx1"/>
              </a:solidFill>
            </a:rPr>
            <a:t>¿Es útil?</a:t>
          </a:r>
          <a:br>
            <a:rPr lang="es-CO" sz="1500" kern="1200" dirty="0">
              <a:solidFill>
                <a:schemeClr val="tx1"/>
              </a:solidFill>
            </a:rPr>
          </a:br>
          <a:r>
            <a:rPr lang="es-CO" sz="1500" kern="1200" dirty="0">
              <a:solidFill>
                <a:schemeClr val="tx1"/>
              </a:solidFill>
            </a:rPr>
            <a:t>¿Genera Valor? </a:t>
          </a:r>
        </a:p>
      </dsp:txBody>
      <dsp:txXfrm>
        <a:off x="3365617" y="1116290"/>
        <a:ext cx="1773240" cy="1042154"/>
      </dsp:txXfrm>
    </dsp:sp>
    <dsp:sp modelId="{365FDBBB-CB47-3D43-8B51-868105F23B89}">
      <dsp:nvSpPr>
        <dsp:cNvPr id="0" name=""/>
        <dsp:cNvSpPr/>
      </dsp:nvSpPr>
      <dsp:spPr>
        <a:xfrm>
          <a:off x="5073452" y="582195"/>
          <a:ext cx="590732" cy="457630"/>
        </a:xfrm>
        <a:prstGeom prst="rightArrow">
          <a:avLst>
            <a:gd name="adj1" fmla="val 60000"/>
            <a:gd name="adj2" fmla="val 50000"/>
          </a:avLst>
        </a:prstGeom>
        <a:solidFill>
          <a:srgbClr val="57574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073452" y="673721"/>
        <a:ext cx="453443" cy="274578"/>
      </dsp:txXfrm>
    </dsp:sp>
    <dsp:sp modelId="{A2B40A9B-A075-CC4E-A7AC-07B1CB577E40}">
      <dsp:nvSpPr>
        <dsp:cNvPr id="0" name=""/>
        <dsp:cNvSpPr/>
      </dsp:nvSpPr>
      <dsp:spPr>
        <a:xfrm>
          <a:off x="5909394" y="538153"/>
          <a:ext cx="1838086" cy="818569"/>
        </a:xfrm>
        <a:prstGeom prst="roundRect">
          <a:avLst>
            <a:gd name="adj" fmla="val 10000"/>
          </a:avLst>
        </a:prstGeom>
        <a:solidFill>
          <a:srgbClr val="57574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marL="0" lvl="0" indent="0" algn="l" defTabSz="666750">
            <a:lnSpc>
              <a:spcPct val="90000"/>
            </a:lnSpc>
            <a:spcBef>
              <a:spcPct val="0"/>
            </a:spcBef>
            <a:spcAft>
              <a:spcPct val="35000"/>
            </a:spcAft>
            <a:buNone/>
          </a:pPr>
          <a:r>
            <a:rPr lang="en-US" sz="1500" kern="1200"/>
            <a:t>c. </a:t>
          </a:r>
          <a:r>
            <a:rPr lang="en-US" sz="1500" kern="1200" err="1"/>
            <a:t>Aprendizajes</a:t>
          </a:r>
          <a:endParaRPr lang="en-US" sz="1500" kern="1200"/>
        </a:p>
      </dsp:txBody>
      <dsp:txXfrm>
        <a:off x="5909394" y="538153"/>
        <a:ext cx="1838086" cy="545713"/>
      </dsp:txXfrm>
    </dsp:sp>
    <dsp:sp modelId="{C033E049-432B-984D-B4EE-596432669A3C}">
      <dsp:nvSpPr>
        <dsp:cNvPr id="0" name=""/>
        <dsp:cNvSpPr/>
      </dsp:nvSpPr>
      <dsp:spPr>
        <a:xfrm>
          <a:off x="6285870" y="1083867"/>
          <a:ext cx="1838086" cy="1107000"/>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err="1"/>
            <a:t>Tarjetas</a:t>
          </a:r>
          <a:r>
            <a:rPr lang="en-US" sz="1500" kern="1200"/>
            <a:t> de </a:t>
          </a:r>
          <a:r>
            <a:rPr lang="en-US" sz="1500" kern="1200" err="1"/>
            <a:t>aprendizaje</a:t>
          </a:r>
          <a:r>
            <a:rPr lang="en-US" sz="1500" kern="1200"/>
            <a:t> </a:t>
          </a:r>
        </a:p>
        <a:p>
          <a:pPr marL="114300" lvl="1" indent="-114300" algn="l" defTabSz="666750">
            <a:lnSpc>
              <a:spcPct val="90000"/>
            </a:lnSpc>
            <a:spcBef>
              <a:spcPct val="0"/>
            </a:spcBef>
            <a:spcAft>
              <a:spcPct val="15000"/>
            </a:spcAft>
            <a:buChar char="•"/>
          </a:pPr>
          <a:r>
            <a:rPr lang="en-US" sz="1500" kern="1200" err="1"/>
            <a:t>Resultados</a:t>
          </a:r>
          <a:r>
            <a:rPr lang="en-US" sz="1500" kern="1200"/>
            <a:t> </a:t>
          </a:r>
          <a:r>
            <a:rPr lang="en-US" sz="1500" kern="1200" err="1"/>
            <a:t>Obtenidos</a:t>
          </a:r>
          <a:endParaRPr lang="en-US" sz="1500" kern="1200"/>
        </a:p>
      </dsp:txBody>
      <dsp:txXfrm>
        <a:off x="6318293" y="1116290"/>
        <a:ext cx="1773240" cy="104215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12.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6.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7.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E3ECEABD-58F0-41C6-A1B5-F6BCA99201A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6824CFB2-AD5F-4363-9017-5DD74EA6366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1536900-A273-4192-A5F3-D1D52B781480}" type="datetimeFigureOut">
              <a:rPr lang="es-ES" smtClean="0"/>
              <a:t>03/06/2023</a:t>
            </a:fld>
            <a:endParaRPr lang="es-ES"/>
          </a:p>
        </p:txBody>
      </p:sp>
      <p:sp>
        <p:nvSpPr>
          <p:cNvPr id="4" name="Marcador de pie de página 3">
            <a:extLst>
              <a:ext uri="{FF2B5EF4-FFF2-40B4-BE49-F238E27FC236}">
                <a16:creationId xmlns:a16="http://schemas.microsoft.com/office/drawing/2014/main" id="{DF5FA4A3-C7C2-4A5D-BD7B-6E9B206E44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3BE1097B-EDEA-44B3-8B20-0934D4301D1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5287E5-8F30-4233-B83B-DACBFA43529B}" type="slidenum">
              <a:rPr lang="es-ES" smtClean="0"/>
              <a:t>‹Nº›</a:t>
            </a:fld>
            <a:endParaRPr lang="es-ES"/>
          </a:p>
        </p:txBody>
      </p:sp>
    </p:spTree>
    <p:extLst>
      <p:ext uri="{BB962C8B-B14F-4D97-AF65-F5344CB8AC3E}">
        <p14:creationId xmlns:p14="http://schemas.microsoft.com/office/powerpoint/2010/main" val="302289921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jpe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jpeg>
</file>

<file path=ppt/media/image42.jpeg>
</file>

<file path=ppt/media/image43.jpeg>
</file>

<file path=ppt/media/image44.jpeg>
</file>

<file path=ppt/media/image45.jpeg>
</file>

<file path=ppt/media/image46.jpeg>
</file>

<file path=ppt/media/image47.png>
</file>

<file path=ppt/media/image48.svg>
</file>

<file path=ppt/media/image49.png>
</file>

<file path=ppt/media/image5.png>
</file>

<file path=ppt/media/image50.svg>
</file>

<file path=ppt/media/image51.png>
</file>

<file path=ppt/media/image6.sv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68868E-82C9-4335-AB18-48A43B8F09ED}" type="datetimeFigureOut">
              <a:rPr lang="es-ES" noProof="0" smtClean="0"/>
              <a:t>03/06/2023</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a:t>Editar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3F3837-1EA1-4185-B041-082E69BD8CF5}" type="slidenum">
              <a:rPr lang="es-ES" noProof="0" smtClean="0"/>
              <a:t>‹Nº›</a:t>
            </a:fld>
            <a:endParaRPr lang="es-ES" noProof="0"/>
          </a:p>
        </p:txBody>
      </p:sp>
    </p:spTree>
    <p:extLst>
      <p:ext uri="{BB962C8B-B14F-4D97-AF65-F5344CB8AC3E}">
        <p14:creationId xmlns:p14="http://schemas.microsoft.com/office/powerpoint/2010/main" val="15482238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F23F3837-1EA1-4185-B041-082E69BD8CF5}" type="slidenum">
              <a:rPr lang="es-ES" smtClean="0"/>
              <a:t>1</a:t>
            </a:fld>
            <a:endParaRPr lang="es-ES"/>
          </a:p>
        </p:txBody>
      </p:sp>
    </p:spTree>
    <p:extLst>
      <p:ext uri="{BB962C8B-B14F-4D97-AF65-F5344CB8AC3E}">
        <p14:creationId xmlns:p14="http://schemas.microsoft.com/office/powerpoint/2010/main" val="12404559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11</a:t>
            </a:fld>
            <a:endParaRPr lang="en-US"/>
          </a:p>
        </p:txBody>
      </p:sp>
    </p:spTree>
    <p:extLst>
      <p:ext uri="{BB962C8B-B14F-4D97-AF65-F5344CB8AC3E}">
        <p14:creationId xmlns:p14="http://schemas.microsoft.com/office/powerpoint/2010/main" val="471174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12</a:t>
            </a:fld>
            <a:endParaRPr lang="en-US"/>
          </a:p>
        </p:txBody>
      </p:sp>
    </p:spTree>
    <p:extLst>
      <p:ext uri="{BB962C8B-B14F-4D97-AF65-F5344CB8AC3E}">
        <p14:creationId xmlns:p14="http://schemas.microsoft.com/office/powerpoint/2010/main" val="9715071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13</a:t>
            </a:fld>
            <a:endParaRPr lang="en-US"/>
          </a:p>
        </p:txBody>
      </p:sp>
    </p:spTree>
    <p:extLst>
      <p:ext uri="{BB962C8B-B14F-4D97-AF65-F5344CB8AC3E}">
        <p14:creationId xmlns:p14="http://schemas.microsoft.com/office/powerpoint/2010/main" val="2572585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15</a:t>
            </a:fld>
            <a:endParaRPr lang="en-US"/>
          </a:p>
        </p:txBody>
      </p:sp>
    </p:spTree>
    <p:extLst>
      <p:ext uri="{BB962C8B-B14F-4D97-AF65-F5344CB8AC3E}">
        <p14:creationId xmlns:p14="http://schemas.microsoft.com/office/powerpoint/2010/main" val="39896406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16</a:t>
            </a:fld>
            <a:endParaRPr lang="en-US"/>
          </a:p>
        </p:txBody>
      </p:sp>
    </p:spTree>
    <p:extLst>
      <p:ext uri="{BB962C8B-B14F-4D97-AF65-F5344CB8AC3E}">
        <p14:creationId xmlns:p14="http://schemas.microsoft.com/office/powerpoint/2010/main" val="8826560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17</a:t>
            </a:fld>
            <a:endParaRPr lang="en-US"/>
          </a:p>
        </p:txBody>
      </p:sp>
    </p:spTree>
    <p:extLst>
      <p:ext uri="{BB962C8B-B14F-4D97-AF65-F5344CB8AC3E}">
        <p14:creationId xmlns:p14="http://schemas.microsoft.com/office/powerpoint/2010/main" val="12215591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18</a:t>
            </a:fld>
            <a:endParaRPr lang="en-US"/>
          </a:p>
        </p:txBody>
      </p:sp>
    </p:spTree>
    <p:extLst>
      <p:ext uri="{BB962C8B-B14F-4D97-AF65-F5344CB8AC3E}">
        <p14:creationId xmlns:p14="http://schemas.microsoft.com/office/powerpoint/2010/main" val="145039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19</a:t>
            </a:fld>
            <a:endParaRPr lang="en-US"/>
          </a:p>
        </p:txBody>
      </p:sp>
    </p:spTree>
    <p:extLst>
      <p:ext uri="{BB962C8B-B14F-4D97-AF65-F5344CB8AC3E}">
        <p14:creationId xmlns:p14="http://schemas.microsoft.com/office/powerpoint/2010/main" val="7805193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Image Placeholder 1"/>
          <p:cNvSpPr>
            <a:spLocks noGrp="1" noRot="1" noChangeAspect="1" noTextEdit="1"/>
          </p:cNvSpPr>
          <p:nvPr>
            <p:ph type="sldImg"/>
          </p:nvPr>
        </p:nvSpPr>
        <p:spPr bwMode="auto">
          <a:xfrm>
            <a:off x="163513" y="414338"/>
            <a:ext cx="4964112" cy="27924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2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s-CO" altLang="en-US"/>
          </a:p>
        </p:txBody>
      </p:sp>
      <p:sp>
        <p:nvSpPr>
          <p:cNvPr id="4" name="Slide Number Placeholder 3"/>
          <p:cNvSpPr>
            <a:spLocks noGrp="1"/>
          </p:cNvSpPr>
          <p:nvPr>
            <p:ph type="sldNum" sz="quarter" idx="5"/>
          </p:nvPr>
        </p:nvSpPr>
        <p:spPr/>
        <p:txBody>
          <a:bodyPr/>
          <a:lstStyle/>
          <a:p>
            <a:pPr>
              <a:defRPr/>
            </a:pPr>
            <a:fld id="{9A986332-B3B9-4BF8-9C9C-E91853D41173}" type="slidenum">
              <a:rPr lang="es-CO" smtClean="0"/>
              <a:pPr>
                <a:defRPr/>
              </a:pPr>
              <a:t>22</a:t>
            </a:fld>
            <a:endParaRPr lang="es-CO"/>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23F3837-1EA1-4185-B041-082E69BD8CF5}" type="slidenum">
              <a:rPr kumimoji="0" lang="es-E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s-E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0590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2</a:t>
            </a:fld>
            <a:endParaRPr lang="en-US"/>
          </a:p>
        </p:txBody>
      </p:sp>
    </p:spTree>
    <p:extLst>
      <p:ext uri="{BB962C8B-B14F-4D97-AF65-F5344CB8AC3E}">
        <p14:creationId xmlns:p14="http://schemas.microsoft.com/office/powerpoint/2010/main" val="11835883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F23F3837-1EA1-4185-B041-082E69BD8CF5}" type="slidenum">
              <a:rPr lang="es-ES" smtClean="0"/>
              <a:t>24</a:t>
            </a:fld>
            <a:endParaRPr lang="es-ES"/>
          </a:p>
        </p:txBody>
      </p:sp>
    </p:spTree>
    <p:extLst>
      <p:ext uri="{BB962C8B-B14F-4D97-AF65-F5344CB8AC3E}">
        <p14:creationId xmlns:p14="http://schemas.microsoft.com/office/powerpoint/2010/main" val="20801110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F23F3837-1EA1-4185-B041-082E69BD8CF5}" type="slidenum">
              <a:rPr lang="es-ES" smtClean="0"/>
              <a:t>25</a:t>
            </a:fld>
            <a:endParaRPr lang="es-ES"/>
          </a:p>
        </p:txBody>
      </p:sp>
    </p:spTree>
    <p:extLst>
      <p:ext uri="{BB962C8B-B14F-4D97-AF65-F5344CB8AC3E}">
        <p14:creationId xmlns:p14="http://schemas.microsoft.com/office/powerpoint/2010/main" val="12857479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F23F3837-1EA1-4185-B041-082E69BD8CF5}" type="slidenum">
              <a:rPr lang="es-ES" smtClean="0"/>
              <a:t>27</a:t>
            </a:fld>
            <a:endParaRPr lang="es-ES"/>
          </a:p>
        </p:txBody>
      </p:sp>
    </p:spTree>
    <p:extLst>
      <p:ext uri="{BB962C8B-B14F-4D97-AF65-F5344CB8AC3E}">
        <p14:creationId xmlns:p14="http://schemas.microsoft.com/office/powerpoint/2010/main" val="26176509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a32dcb25bc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ES"/>
              <a:t>Visibilidad, cuantas son y en donde estoy Nombre del paso… </a:t>
            </a:r>
          </a:p>
          <a:p>
            <a:pPr marL="0" lvl="0" indent="0" algn="l" rtl="0">
              <a:lnSpc>
                <a:spcPct val="100000"/>
              </a:lnSpc>
              <a:spcBef>
                <a:spcPts val="0"/>
              </a:spcBef>
              <a:spcAft>
                <a:spcPts val="0"/>
              </a:spcAft>
              <a:buSzPts val="1100"/>
              <a:buNone/>
            </a:pPr>
            <a:endParaRPr lang="es-ES"/>
          </a:p>
          <a:p>
            <a:pPr marL="0" lvl="0" indent="0" algn="l" rtl="0">
              <a:lnSpc>
                <a:spcPct val="100000"/>
              </a:lnSpc>
              <a:spcBef>
                <a:spcPts val="0"/>
              </a:spcBef>
              <a:spcAft>
                <a:spcPts val="0"/>
              </a:spcAft>
              <a:buSzPts val="1100"/>
              <a:buNone/>
            </a:pPr>
            <a:r>
              <a:rPr lang="es-ES"/>
              <a:t>Elegir 4 elementos… evaluamos nuestra jornada… y describen la mejora que encontraron</a:t>
            </a:r>
            <a:endParaRPr/>
          </a:p>
        </p:txBody>
      </p:sp>
      <p:sp>
        <p:nvSpPr>
          <p:cNvPr id="256" name="Google Shape;256;ga32dcb25bc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663998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Lo que quiere es que llenemos la tarjeta de </a:t>
            </a:r>
            <a:r>
              <a:rPr lang="es-ES" err="1"/>
              <a:t>Estrateia</a:t>
            </a:r>
            <a:endParaRPr lang="es-ES"/>
          </a:p>
          <a:p>
            <a:endParaRPr lang="es-ES"/>
          </a:p>
          <a:p>
            <a:r>
              <a:rPr lang="es-ES"/>
              <a:t>Contar las mejoras,…. Se puede incluir la tarjeta de aprendizaje</a:t>
            </a:r>
          </a:p>
          <a:p>
            <a:endParaRPr lang="es-ES"/>
          </a:p>
          <a:p>
            <a:endParaRPr lang="es-ES"/>
          </a:p>
        </p:txBody>
      </p:sp>
      <p:sp>
        <p:nvSpPr>
          <p:cNvPr id="4" name="Marcador de número de diapositiva 3"/>
          <p:cNvSpPr>
            <a:spLocks noGrp="1"/>
          </p:cNvSpPr>
          <p:nvPr>
            <p:ph type="sldNum" sz="quarter" idx="5"/>
          </p:nvPr>
        </p:nvSpPr>
        <p:spPr/>
        <p:txBody>
          <a:bodyPr/>
          <a:lstStyle/>
          <a:p>
            <a:fld id="{F23F3837-1EA1-4185-B041-082E69BD8CF5}" type="slidenum">
              <a:rPr lang="es-ES" smtClean="0"/>
              <a:t>29</a:t>
            </a:fld>
            <a:endParaRPr lang="es-ES"/>
          </a:p>
        </p:txBody>
      </p:sp>
    </p:spTree>
    <p:extLst>
      <p:ext uri="{BB962C8B-B14F-4D97-AF65-F5344CB8AC3E}">
        <p14:creationId xmlns:p14="http://schemas.microsoft.com/office/powerpoint/2010/main" val="27404811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23F3837-1EA1-4185-B041-082E69BD8CF5}" type="slidenum">
              <a:rPr kumimoji="0" lang="es-E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s-E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990560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Agilidad</a:t>
            </a:r>
          </a:p>
          <a:p>
            <a:endParaRPr lang="es-ES"/>
          </a:p>
          <a:p>
            <a:r>
              <a:rPr lang="es-ES"/>
              <a:t>FROM</a:t>
            </a:r>
          </a:p>
          <a:p>
            <a:r>
              <a:rPr lang="es-ES"/>
              <a:t>Existe una metodología para definir por </a:t>
            </a:r>
            <a:r>
              <a:rPr lang="es-ES" err="1"/>
              <a:t>tamaó</a:t>
            </a:r>
            <a:r>
              <a:rPr lang="es-ES"/>
              <a:t> o </a:t>
            </a:r>
            <a:r>
              <a:rPr lang="es-ES" err="1"/>
              <a:t>presupues</a:t>
            </a:r>
            <a:endParaRPr lang="es-ES"/>
          </a:p>
          <a:p>
            <a:endParaRPr lang="es-ES"/>
          </a:p>
          <a:p>
            <a:r>
              <a:rPr lang="es-ES"/>
              <a:t>TO</a:t>
            </a:r>
          </a:p>
          <a:p>
            <a:r>
              <a:rPr lang="es-ES"/>
              <a:t>Avance incremental de producto tecnológico</a:t>
            </a:r>
          </a:p>
          <a:p>
            <a:endParaRPr lang="es-ES"/>
          </a:p>
          <a:p>
            <a:endParaRPr lang="es-ES"/>
          </a:p>
          <a:p>
            <a:endParaRPr lang="es-ES"/>
          </a:p>
          <a:p>
            <a:pPr marL="0" marR="0" lvl="0" indent="0" algn="l" defTabSz="914400" rtl="0" eaLnBrk="1" fontAlgn="auto" latinLnBrk="0" hangingPunct="1">
              <a:lnSpc>
                <a:spcPct val="100000"/>
              </a:lnSpc>
              <a:spcBef>
                <a:spcPts val="0"/>
              </a:spcBef>
              <a:spcAft>
                <a:spcPts val="0"/>
              </a:spcAft>
              <a:buClrTx/>
              <a:buSzTx/>
              <a:buFontTx/>
              <a:buNone/>
              <a:tabLst/>
              <a:defRPr/>
            </a:pPr>
            <a:r>
              <a:rPr lang="es-ES"/>
              <a:t>NO Se </a:t>
            </a:r>
            <a:r>
              <a:rPr lang="es-ES" err="1"/>
              <a:t>neceita</a:t>
            </a:r>
            <a:r>
              <a:rPr lang="es-ES"/>
              <a:t> la gráfica… la idea Dos </a:t>
            </a:r>
            <a:r>
              <a:rPr lang="es-ES" err="1"/>
              <a:t>bullet</a:t>
            </a:r>
            <a:r>
              <a:rPr lang="es-ES"/>
              <a:t> </a:t>
            </a:r>
            <a:r>
              <a:rPr lang="es-ES" err="1"/>
              <a:t>points</a:t>
            </a:r>
            <a:r>
              <a:rPr lang="es-ES"/>
              <a:t> por cada categoría tanto en FROM como en TO que permiten pasar al FROM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r>
              <a:rPr lang="es-ES"/>
              <a:t>RIESGO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r>
              <a:rPr lang="es-ES"/>
              <a:t>Yo quiero que se tomen riesgos por supuestos y evaluarlos…</a:t>
            </a:r>
          </a:p>
        </p:txBody>
      </p:sp>
      <p:sp>
        <p:nvSpPr>
          <p:cNvPr id="4" name="Marcador de número de diapositiva 3"/>
          <p:cNvSpPr>
            <a:spLocks noGrp="1"/>
          </p:cNvSpPr>
          <p:nvPr>
            <p:ph type="sldNum" sz="quarter" idx="5"/>
          </p:nvPr>
        </p:nvSpPr>
        <p:spPr/>
        <p:txBody>
          <a:bodyPr/>
          <a:lstStyle/>
          <a:p>
            <a:fld id="{F23F3837-1EA1-4185-B041-082E69BD8CF5}" type="slidenum">
              <a:rPr lang="es-ES" smtClean="0"/>
              <a:t>31</a:t>
            </a:fld>
            <a:endParaRPr lang="es-ES"/>
          </a:p>
        </p:txBody>
      </p:sp>
    </p:spTree>
    <p:extLst>
      <p:ext uri="{BB962C8B-B14F-4D97-AF65-F5344CB8AC3E}">
        <p14:creationId xmlns:p14="http://schemas.microsoft.com/office/powerpoint/2010/main" val="3658432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a:t>Creación de valor</a:t>
            </a:r>
          </a:p>
          <a:p>
            <a:endParaRPr lang="es-ES_tradnl"/>
          </a:p>
          <a:p>
            <a:r>
              <a:rPr lang="es-ES_tradnl"/>
              <a:t>Nosotros creemos que es </a:t>
            </a:r>
            <a:r>
              <a:rPr lang="es-ES_tradnl" err="1"/>
              <a:t>imporante</a:t>
            </a:r>
            <a:r>
              <a:rPr lang="es-ES_tradnl"/>
              <a:t> que </a:t>
            </a:r>
            <a:r>
              <a:rPr lang="es-ES_tradnl" err="1"/>
              <a:t>ud</a:t>
            </a:r>
            <a:r>
              <a:rPr lang="es-ES_tradnl"/>
              <a:t> pueda su pensión desde su casa?</a:t>
            </a:r>
          </a:p>
          <a:p>
            <a:endParaRPr lang="es-ES_tradnl"/>
          </a:p>
          <a:p>
            <a:r>
              <a:rPr lang="es-ES_tradnl" err="1"/>
              <a:t>Ud</a:t>
            </a:r>
            <a:r>
              <a:rPr lang="es-ES_tradnl"/>
              <a:t> le ve valor? Respuestas….</a:t>
            </a:r>
          </a:p>
          <a:p>
            <a:r>
              <a:rPr lang="es-ES_tradnl"/>
              <a:t>Resuelve un Job </a:t>
            </a:r>
            <a:r>
              <a:rPr lang="es-ES_tradnl" err="1"/>
              <a:t>to</a:t>
            </a:r>
            <a:r>
              <a:rPr lang="es-ES_tradnl"/>
              <a:t> be done? Y si esto existiera… pagaría por esto???&gt;&gt;&gt;&gt; captura de valor</a:t>
            </a:r>
          </a:p>
          <a:p>
            <a:endParaRPr lang="es-ES_tradnl"/>
          </a:p>
          <a:p>
            <a:endParaRPr lang="es-ES_tradnl"/>
          </a:p>
          <a:p>
            <a:r>
              <a:rPr lang="es-ES_tradnl"/>
              <a:t>Captura</a:t>
            </a:r>
          </a:p>
          <a:p>
            <a:endParaRPr lang="es-ES_tradnl"/>
          </a:p>
          <a:p>
            <a:r>
              <a:rPr lang="es-ES_tradnl" err="1"/>
              <a:t>Estaria</a:t>
            </a:r>
            <a:r>
              <a:rPr lang="es-ES_tradnl"/>
              <a:t> dispuesto a pagar? Y cuando</a:t>
            </a:r>
          </a:p>
          <a:p>
            <a:endParaRPr lang="es-ES_tradnl"/>
          </a:p>
          <a:p>
            <a:endParaRPr lang="es-ES_tradnl"/>
          </a:p>
          <a:p>
            <a:r>
              <a:rPr lang="es-ES_tradnl"/>
              <a:t>Identificamos que el cliente…. E hicimos esto….</a:t>
            </a:r>
          </a:p>
          <a:p>
            <a:endParaRPr lang="es-ES"/>
          </a:p>
        </p:txBody>
      </p:sp>
      <p:sp>
        <p:nvSpPr>
          <p:cNvPr id="4" name="Marcador de número de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23F3837-1EA1-4185-B041-082E69BD8CF5}" type="slidenum">
              <a:rPr kumimoji="0" lang="es-E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s-E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789956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a:t>Creación de valor</a:t>
            </a:r>
          </a:p>
          <a:p>
            <a:endParaRPr lang="es-ES_tradnl"/>
          </a:p>
          <a:p>
            <a:r>
              <a:rPr lang="es-ES_tradnl"/>
              <a:t>Nosotros creemos que es </a:t>
            </a:r>
            <a:r>
              <a:rPr lang="es-ES_tradnl" err="1"/>
              <a:t>imporante</a:t>
            </a:r>
            <a:r>
              <a:rPr lang="es-ES_tradnl"/>
              <a:t> que </a:t>
            </a:r>
            <a:r>
              <a:rPr lang="es-ES_tradnl" err="1"/>
              <a:t>ud</a:t>
            </a:r>
            <a:r>
              <a:rPr lang="es-ES_tradnl"/>
              <a:t> pueda su pensión desde su casa?</a:t>
            </a:r>
          </a:p>
          <a:p>
            <a:endParaRPr lang="es-ES_tradnl"/>
          </a:p>
          <a:p>
            <a:r>
              <a:rPr lang="es-ES_tradnl" err="1"/>
              <a:t>Ud</a:t>
            </a:r>
            <a:r>
              <a:rPr lang="es-ES_tradnl"/>
              <a:t> le ve valor? Respuestas….</a:t>
            </a:r>
          </a:p>
          <a:p>
            <a:r>
              <a:rPr lang="es-ES_tradnl"/>
              <a:t>Resuelve un Job </a:t>
            </a:r>
            <a:r>
              <a:rPr lang="es-ES_tradnl" err="1"/>
              <a:t>to</a:t>
            </a:r>
            <a:r>
              <a:rPr lang="es-ES_tradnl"/>
              <a:t> be done? Y si esto existiera… pagaría por esto???&gt;&gt;&gt;&gt; captura de valor</a:t>
            </a:r>
          </a:p>
          <a:p>
            <a:endParaRPr lang="es-ES_tradnl"/>
          </a:p>
          <a:p>
            <a:endParaRPr lang="es-ES_tradnl"/>
          </a:p>
          <a:p>
            <a:r>
              <a:rPr lang="es-ES_tradnl"/>
              <a:t>Captura</a:t>
            </a:r>
          </a:p>
          <a:p>
            <a:endParaRPr lang="es-ES_tradnl"/>
          </a:p>
          <a:p>
            <a:r>
              <a:rPr lang="es-ES_tradnl" err="1"/>
              <a:t>Estaria</a:t>
            </a:r>
            <a:r>
              <a:rPr lang="es-ES_tradnl"/>
              <a:t> dispuesto a pagar? Y cuando</a:t>
            </a:r>
          </a:p>
          <a:p>
            <a:endParaRPr lang="es-ES_tradnl"/>
          </a:p>
          <a:p>
            <a:endParaRPr lang="es-ES_tradnl"/>
          </a:p>
          <a:p>
            <a:r>
              <a:rPr lang="es-ES_tradnl"/>
              <a:t>Identificamos que el cliente…. E hicimos esto….</a:t>
            </a:r>
          </a:p>
          <a:p>
            <a:endParaRPr lang="es-ES"/>
          </a:p>
        </p:txBody>
      </p:sp>
      <p:sp>
        <p:nvSpPr>
          <p:cNvPr id="4" name="Marcador de número de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23F3837-1EA1-4185-B041-082E69BD8CF5}" type="slidenum">
              <a:rPr kumimoji="0" lang="es-E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s-E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30077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Agilidad</a:t>
            </a:r>
          </a:p>
          <a:p>
            <a:endParaRPr lang="es-ES"/>
          </a:p>
          <a:p>
            <a:r>
              <a:rPr lang="es-ES"/>
              <a:t>FROM</a:t>
            </a:r>
          </a:p>
          <a:p>
            <a:r>
              <a:rPr lang="es-ES"/>
              <a:t>Existe una metodología para definir por </a:t>
            </a:r>
            <a:r>
              <a:rPr lang="es-ES" err="1"/>
              <a:t>tamaó</a:t>
            </a:r>
            <a:r>
              <a:rPr lang="es-ES"/>
              <a:t> o </a:t>
            </a:r>
            <a:r>
              <a:rPr lang="es-ES" err="1"/>
              <a:t>presupues</a:t>
            </a:r>
            <a:endParaRPr lang="es-ES"/>
          </a:p>
          <a:p>
            <a:endParaRPr lang="es-ES"/>
          </a:p>
          <a:p>
            <a:r>
              <a:rPr lang="es-ES"/>
              <a:t>TO</a:t>
            </a:r>
          </a:p>
          <a:p>
            <a:r>
              <a:rPr lang="es-ES"/>
              <a:t>Avance incremental de producto tecnológico</a:t>
            </a:r>
          </a:p>
          <a:p>
            <a:endParaRPr lang="es-ES"/>
          </a:p>
          <a:p>
            <a:endParaRPr lang="es-ES"/>
          </a:p>
          <a:p>
            <a:endParaRPr lang="es-ES"/>
          </a:p>
          <a:p>
            <a:pPr marL="0" marR="0" lvl="0" indent="0" algn="l" defTabSz="914400" rtl="0" eaLnBrk="1" fontAlgn="auto" latinLnBrk="0" hangingPunct="1">
              <a:lnSpc>
                <a:spcPct val="100000"/>
              </a:lnSpc>
              <a:spcBef>
                <a:spcPts val="0"/>
              </a:spcBef>
              <a:spcAft>
                <a:spcPts val="0"/>
              </a:spcAft>
              <a:buClrTx/>
              <a:buSzTx/>
              <a:buFontTx/>
              <a:buNone/>
              <a:tabLst/>
              <a:defRPr/>
            </a:pPr>
            <a:r>
              <a:rPr lang="es-ES"/>
              <a:t>NO Se </a:t>
            </a:r>
            <a:r>
              <a:rPr lang="es-ES" err="1"/>
              <a:t>neceita</a:t>
            </a:r>
            <a:r>
              <a:rPr lang="es-ES"/>
              <a:t> la gráfica… la idea Dos </a:t>
            </a:r>
            <a:r>
              <a:rPr lang="es-ES" err="1"/>
              <a:t>bullet</a:t>
            </a:r>
            <a:r>
              <a:rPr lang="es-ES"/>
              <a:t> </a:t>
            </a:r>
            <a:r>
              <a:rPr lang="es-ES" err="1"/>
              <a:t>points</a:t>
            </a:r>
            <a:r>
              <a:rPr lang="es-ES"/>
              <a:t> por cada categoría tanto en FROM como en TO que permiten pasar al FROM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r>
              <a:rPr lang="es-ES"/>
              <a:t>RIESGO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r>
              <a:rPr lang="es-ES"/>
              <a:t>Yo quiero que se tomen riesgos por supuestos y evaluarlos…</a:t>
            </a:r>
          </a:p>
        </p:txBody>
      </p:sp>
      <p:sp>
        <p:nvSpPr>
          <p:cNvPr id="4" name="Marcador de número de diapositiva 3"/>
          <p:cNvSpPr>
            <a:spLocks noGrp="1"/>
          </p:cNvSpPr>
          <p:nvPr>
            <p:ph type="sldNum" sz="quarter" idx="5"/>
          </p:nvPr>
        </p:nvSpPr>
        <p:spPr/>
        <p:txBody>
          <a:bodyPr/>
          <a:lstStyle/>
          <a:p>
            <a:fld id="{F23F3837-1EA1-4185-B041-082E69BD8CF5}" type="slidenum">
              <a:rPr lang="es-ES" smtClean="0"/>
              <a:t>38</a:t>
            </a:fld>
            <a:endParaRPr lang="es-ES"/>
          </a:p>
        </p:txBody>
      </p:sp>
    </p:spTree>
    <p:extLst>
      <p:ext uri="{BB962C8B-B14F-4D97-AF65-F5344CB8AC3E}">
        <p14:creationId xmlns:p14="http://schemas.microsoft.com/office/powerpoint/2010/main" val="518390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3</a:t>
            </a:fld>
            <a:endParaRPr lang="en-US"/>
          </a:p>
        </p:txBody>
      </p:sp>
    </p:spTree>
    <p:extLst>
      <p:ext uri="{BB962C8B-B14F-4D97-AF65-F5344CB8AC3E}">
        <p14:creationId xmlns:p14="http://schemas.microsoft.com/office/powerpoint/2010/main" val="1776377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Agilidad</a:t>
            </a:r>
          </a:p>
          <a:p>
            <a:endParaRPr lang="es-ES"/>
          </a:p>
          <a:p>
            <a:r>
              <a:rPr lang="es-ES"/>
              <a:t>FROM</a:t>
            </a:r>
          </a:p>
          <a:p>
            <a:r>
              <a:rPr lang="es-ES"/>
              <a:t>Existe una metodología para definir por </a:t>
            </a:r>
            <a:r>
              <a:rPr lang="es-ES" err="1"/>
              <a:t>tamaó</a:t>
            </a:r>
            <a:r>
              <a:rPr lang="es-ES"/>
              <a:t> o </a:t>
            </a:r>
            <a:r>
              <a:rPr lang="es-ES" err="1"/>
              <a:t>presupues</a:t>
            </a:r>
            <a:endParaRPr lang="es-ES"/>
          </a:p>
          <a:p>
            <a:endParaRPr lang="es-ES"/>
          </a:p>
          <a:p>
            <a:r>
              <a:rPr lang="es-ES"/>
              <a:t>TO</a:t>
            </a:r>
          </a:p>
          <a:p>
            <a:r>
              <a:rPr lang="es-ES"/>
              <a:t>Avance incremental de producto tecnológico</a:t>
            </a:r>
          </a:p>
          <a:p>
            <a:endParaRPr lang="es-ES"/>
          </a:p>
          <a:p>
            <a:endParaRPr lang="es-ES"/>
          </a:p>
          <a:p>
            <a:endParaRPr lang="es-ES"/>
          </a:p>
          <a:p>
            <a:pPr marL="0" marR="0" lvl="0" indent="0" algn="l" defTabSz="914400" rtl="0" eaLnBrk="1" fontAlgn="auto" latinLnBrk="0" hangingPunct="1">
              <a:lnSpc>
                <a:spcPct val="100000"/>
              </a:lnSpc>
              <a:spcBef>
                <a:spcPts val="0"/>
              </a:spcBef>
              <a:spcAft>
                <a:spcPts val="0"/>
              </a:spcAft>
              <a:buClrTx/>
              <a:buSzTx/>
              <a:buFontTx/>
              <a:buNone/>
              <a:tabLst/>
              <a:defRPr/>
            </a:pPr>
            <a:r>
              <a:rPr lang="es-ES"/>
              <a:t>NO Se </a:t>
            </a:r>
            <a:r>
              <a:rPr lang="es-ES" err="1"/>
              <a:t>neceita</a:t>
            </a:r>
            <a:r>
              <a:rPr lang="es-ES"/>
              <a:t> la gráfica… la idea Dos </a:t>
            </a:r>
            <a:r>
              <a:rPr lang="es-ES" err="1"/>
              <a:t>bullet</a:t>
            </a:r>
            <a:r>
              <a:rPr lang="es-ES"/>
              <a:t> </a:t>
            </a:r>
            <a:r>
              <a:rPr lang="es-ES" err="1"/>
              <a:t>points</a:t>
            </a:r>
            <a:r>
              <a:rPr lang="es-ES"/>
              <a:t> por cada categoría tanto en FROM como en TO que permiten pasar al FROM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r>
              <a:rPr lang="es-ES"/>
              <a:t>RIESGO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endParaRPr lang="es-ES"/>
          </a:p>
          <a:p>
            <a:pPr marL="0" marR="0" lvl="0" indent="0" algn="l" defTabSz="914400" rtl="0" eaLnBrk="1" fontAlgn="auto" latinLnBrk="0" hangingPunct="1">
              <a:lnSpc>
                <a:spcPct val="100000"/>
              </a:lnSpc>
              <a:spcBef>
                <a:spcPts val="0"/>
              </a:spcBef>
              <a:spcAft>
                <a:spcPts val="0"/>
              </a:spcAft>
              <a:buClrTx/>
              <a:buSzTx/>
              <a:buFontTx/>
              <a:buNone/>
              <a:tabLst/>
              <a:defRPr/>
            </a:pPr>
            <a:r>
              <a:rPr lang="es-ES"/>
              <a:t>Yo quiero que se tomen riesgos por supuestos y evaluarlos…</a:t>
            </a:r>
          </a:p>
        </p:txBody>
      </p:sp>
      <p:sp>
        <p:nvSpPr>
          <p:cNvPr id="4" name="Marcador de número de diapositiva 3"/>
          <p:cNvSpPr>
            <a:spLocks noGrp="1"/>
          </p:cNvSpPr>
          <p:nvPr>
            <p:ph type="sldNum" sz="quarter" idx="5"/>
          </p:nvPr>
        </p:nvSpPr>
        <p:spPr/>
        <p:txBody>
          <a:bodyPr/>
          <a:lstStyle/>
          <a:p>
            <a:fld id="{F23F3837-1EA1-4185-B041-082E69BD8CF5}" type="slidenum">
              <a:rPr lang="es-ES" smtClean="0"/>
              <a:t>39</a:t>
            </a:fld>
            <a:endParaRPr lang="es-ES"/>
          </a:p>
        </p:txBody>
      </p:sp>
    </p:spTree>
    <p:extLst>
      <p:ext uri="{BB962C8B-B14F-4D97-AF65-F5344CB8AC3E}">
        <p14:creationId xmlns:p14="http://schemas.microsoft.com/office/powerpoint/2010/main" val="31663973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40</a:t>
            </a:fld>
            <a:endParaRPr lang="en-US"/>
          </a:p>
        </p:txBody>
      </p:sp>
    </p:spTree>
    <p:extLst>
      <p:ext uri="{BB962C8B-B14F-4D97-AF65-F5344CB8AC3E}">
        <p14:creationId xmlns:p14="http://schemas.microsoft.com/office/powerpoint/2010/main" val="9293429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41</a:t>
            </a:fld>
            <a:endParaRPr lang="en-US"/>
          </a:p>
        </p:txBody>
      </p:sp>
    </p:spTree>
    <p:extLst>
      <p:ext uri="{BB962C8B-B14F-4D97-AF65-F5344CB8AC3E}">
        <p14:creationId xmlns:p14="http://schemas.microsoft.com/office/powerpoint/2010/main" val="37190215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Cultura y velocidad distinta…. </a:t>
            </a:r>
          </a:p>
          <a:p>
            <a:endParaRPr lang="es-ES"/>
          </a:p>
          <a:p>
            <a:r>
              <a:rPr lang="es-ES"/>
              <a:t>Plantear argumentos</a:t>
            </a:r>
          </a:p>
        </p:txBody>
      </p:sp>
      <p:sp>
        <p:nvSpPr>
          <p:cNvPr id="4" name="Marcador de número de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23F3837-1EA1-4185-B041-082E69BD8CF5}" type="slidenum">
              <a:rPr kumimoji="0" lang="es-E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s-E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6281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4</a:t>
            </a:fld>
            <a:endParaRPr lang="en-US"/>
          </a:p>
        </p:txBody>
      </p:sp>
    </p:spTree>
    <p:extLst>
      <p:ext uri="{BB962C8B-B14F-4D97-AF65-F5344CB8AC3E}">
        <p14:creationId xmlns:p14="http://schemas.microsoft.com/office/powerpoint/2010/main" val="2292425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5</a:t>
            </a:fld>
            <a:endParaRPr lang="en-US"/>
          </a:p>
        </p:txBody>
      </p:sp>
    </p:spTree>
    <p:extLst>
      <p:ext uri="{BB962C8B-B14F-4D97-AF65-F5344CB8AC3E}">
        <p14:creationId xmlns:p14="http://schemas.microsoft.com/office/powerpoint/2010/main" val="18328525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6</a:t>
            </a:fld>
            <a:endParaRPr lang="en-US"/>
          </a:p>
        </p:txBody>
      </p:sp>
    </p:spTree>
    <p:extLst>
      <p:ext uri="{BB962C8B-B14F-4D97-AF65-F5344CB8AC3E}">
        <p14:creationId xmlns:p14="http://schemas.microsoft.com/office/powerpoint/2010/main" val="40878799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F23F3837-1EA1-4185-B041-082E69BD8CF5}" type="slidenum">
              <a:rPr lang="es-ES" smtClean="0"/>
              <a:t>7</a:t>
            </a:fld>
            <a:endParaRPr lang="es-ES"/>
          </a:p>
        </p:txBody>
      </p:sp>
    </p:spTree>
    <p:extLst>
      <p:ext uri="{BB962C8B-B14F-4D97-AF65-F5344CB8AC3E}">
        <p14:creationId xmlns:p14="http://schemas.microsoft.com/office/powerpoint/2010/main" val="2347019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9</a:t>
            </a:fld>
            <a:endParaRPr lang="en-US"/>
          </a:p>
        </p:txBody>
      </p:sp>
    </p:spTree>
    <p:extLst>
      <p:ext uri="{BB962C8B-B14F-4D97-AF65-F5344CB8AC3E}">
        <p14:creationId xmlns:p14="http://schemas.microsoft.com/office/powerpoint/2010/main" val="42349667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2CA3AB2B-189A-4C92-A457-C6A3833631A7}" type="slidenum">
              <a:rPr lang="en-US" smtClean="0"/>
              <a:pPr/>
              <a:t>10</a:t>
            </a:fld>
            <a:endParaRPr lang="en-US"/>
          </a:p>
        </p:txBody>
      </p:sp>
    </p:spTree>
    <p:extLst>
      <p:ext uri="{BB962C8B-B14F-4D97-AF65-F5344CB8AC3E}">
        <p14:creationId xmlns:p14="http://schemas.microsoft.com/office/powerpoint/2010/main" val="2007072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1578087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20080609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3311419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Logos en blanco / Uso con fondo color oscuro">
  <p:cSld name="Logos en blanco / Uso con fondo color oscuro">
    <p:spTree>
      <p:nvGrpSpPr>
        <p:cNvPr id="1" name="Shape 38"/>
        <p:cNvGrpSpPr/>
        <p:nvPr/>
      </p:nvGrpSpPr>
      <p:grpSpPr>
        <a:xfrm>
          <a:off x="0" y="0"/>
          <a:ext cx="0" cy="0"/>
          <a:chOff x="0" y="0"/>
          <a:chExt cx="0" cy="0"/>
        </a:xfrm>
      </p:grpSpPr>
      <p:sp>
        <p:nvSpPr>
          <p:cNvPr id="39" name="Google Shape;39;p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s-ES" smtClean="0"/>
              <a:pPr/>
              <a:t>‹Nº›</a:t>
            </a:fld>
            <a:endParaRPr lang="es-ES"/>
          </a:p>
        </p:txBody>
      </p:sp>
      <p:pic>
        <p:nvPicPr>
          <p:cNvPr id="40" name="Google Shape;40;p8"/>
          <p:cNvPicPr preferRelativeResize="0"/>
          <p:nvPr/>
        </p:nvPicPr>
        <p:blipFill rotWithShape="1">
          <a:blip r:embed="rId2">
            <a:alphaModFix/>
          </a:blip>
          <a:srcRect/>
          <a:stretch/>
        </p:blipFill>
        <p:spPr>
          <a:xfrm>
            <a:off x="0" y="0"/>
            <a:ext cx="12192000" cy="6858000"/>
          </a:xfrm>
          <a:prstGeom prst="rect">
            <a:avLst/>
          </a:prstGeom>
          <a:noFill/>
          <a:ln>
            <a:noFill/>
          </a:ln>
        </p:spPr>
      </p:pic>
    </p:spTree>
    <p:extLst>
      <p:ext uri="{BB962C8B-B14F-4D97-AF65-F5344CB8AC3E}">
        <p14:creationId xmlns:p14="http://schemas.microsoft.com/office/powerpoint/2010/main" val="2851724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lvl1pPr algn="l">
              <a:defRPr/>
            </a:lvl1pPr>
          </a:lstStyle>
          <a:p>
            <a:pPr rtl="0"/>
            <a:fld id="{BEFF3C2B-FE6D-42D4-BBB0-67A75FA1ED9C}" type="datetime1">
              <a:rPr lang="es-ES" noProof="0" smtClean="0"/>
              <a:t>03/06/2023</a:t>
            </a:fld>
            <a:endParaRPr lang="es-ES" noProof="0"/>
          </a:p>
        </p:txBody>
      </p:sp>
      <p:sp>
        <p:nvSpPr>
          <p:cNvPr id="5" name="Footer Placeholder 4"/>
          <p:cNvSpPr>
            <a:spLocks noGrp="1"/>
          </p:cNvSpPr>
          <p:nvPr>
            <p:ph type="ftr" sz="quarter" idx="11"/>
          </p:nvPr>
        </p:nvSpPr>
        <p:spPr/>
        <p:txBody>
          <a:bodyPr/>
          <a:lstStyle/>
          <a:p>
            <a:pPr rtl="0"/>
            <a:endParaRPr lang="es-ES" noProof="0"/>
          </a:p>
        </p:txBody>
      </p:sp>
      <p:sp>
        <p:nvSpPr>
          <p:cNvPr id="6" name="Slide Number Placeholder 5"/>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054257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fld id="{BEFF3C2B-FE6D-42D4-BBB0-67A75FA1ED9C}" type="datetime1">
              <a:rPr lang="es-ES" noProof="0" smtClean="0"/>
              <a:t>03/06/2023</a:t>
            </a:fld>
            <a:endParaRPr lang="es-ES" noProof="0"/>
          </a:p>
        </p:txBody>
      </p:sp>
      <p:sp>
        <p:nvSpPr>
          <p:cNvPr id="5" name="Footer Placeholder 4"/>
          <p:cNvSpPr>
            <a:spLocks noGrp="1"/>
          </p:cNvSpPr>
          <p:nvPr>
            <p:ph type="ftr" sz="quarter" idx="11"/>
          </p:nvPr>
        </p:nvSpPr>
        <p:spPr/>
        <p:txBody>
          <a:bodyPr/>
          <a:lstStyle/>
          <a:p>
            <a:pPr rtl="0"/>
            <a:endParaRPr lang="es-ES" noProof="0"/>
          </a:p>
        </p:txBody>
      </p:sp>
      <p:sp>
        <p:nvSpPr>
          <p:cNvPr id="6" name="Slide Number Placeholder 5"/>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spTree>
    <p:extLst>
      <p:ext uri="{BB962C8B-B14F-4D97-AF65-F5344CB8AC3E}">
        <p14:creationId xmlns:p14="http://schemas.microsoft.com/office/powerpoint/2010/main" val="319449708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rtl="0"/>
            <a:fld id="{BB2E1E6C-3F7B-4A58-8073-DE91827AE258}" type="datetime1">
              <a:rPr lang="es-ES" noProof="0" smtClean="0"/>
              <a:t>03/06/2023</a:t>
            </a:fld>
            <a:endParaRPr lang="es-ES" noProof="0"/>
          </a:p>
        </p:txBody>
      </p:sp>
      <p:sp>
        <p:nvSpPr>
          <p:cNvPr id="5" name="Footer Placeholder 4"/>
          <p:cNvSpPr>
            <a:spLocks noGrp="1"/>
          </p:cNvSpPr>
          <p:nvPr>
            <p:ph type="ftr" sz="quarter" idx="11"/>
          </p:nvPr>
        </p:nvSpPr>
        <p:spPr/>
        <p:txBody>
          <a:bodyPr/>
          <a:lstStyle/>
          <a:p>
            <a:pPr rtl="0"/>
            <a:endParaRPr lang="es-ES" noProof="0"/>
          </a:p>
        </p:txBody>
      </p:sp>
      <p:sp>
        <p:nvSpPr>
          <p:cNvPr id="6" name="Slide Number Placeholder 5"/>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8554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pPr rtl="0"/>
            <a:fld id="{E9E3625D-CCA1-46AC-98D2-F055DCE80F3A}" type="datetime1">
              <a:rPr lang="es-ES" noProof="0" smtClean="0"/>
              <a:t>03/06/2023</a:t>
            </a:fld>
            <a:endParaRPr lang="es-ES" noProof="0"/>
          </a:p>
        </p:txBody>
      </p:sp>
      <p:sp>
        <p:nvSpPr>
          <p:cNvPr id="6" name="Footer Placeholder 5"/>
          <p:cNvSpPr>
            <a:spLocks noGrp="1"/>
          </p:cNvSpPr>
          <p:nvPr>
            <p:ph type="ftr" sz="quarter" idx="11"/>
          </p:nvPr>
        </p:nvSpPr>
        <p:spPr/>
        <p:txBody>
          <a:bodyPr/>
          <a:lstStyle/>
          <a:p>
            <a:pPr rtl="0"/>
            <a:endParaRPr lang="es-ES" noProof="0"/>
          </a:p>
        </p:txBody>
      </p:sp>
      <p:sp>
        <p:nvSpPr>
          <p:cNvPr id="7" name="Slide Number Placeholder 6"/>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spTree>
    <p:extLst>
      <p:ext uri="{BB962C8B-B14F-4D97-AF65-F5344CB8AC3E}">
        <p14:creationId xmlns:p14="http://schemas.microsoft.com/office/powerpoint/2010/main" val="35619409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24128" y="2967788"/>
            <a:ext cx="4754880" cy="334157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s-ES"/>
              <a:t>Haga clic para modificar los estilos de texto del patrón</a:t>
            </a:r>
          </a:p>
        </p:txBody>
      </p:sp>
      <p:sp>
        <p:nvSpPr>
          <p:cNvPr id="6" name="Content Placeholder 5"/>
          <p:cNvSpPr>
            <a:spLocks noGrp="1"/>
          </p:cNvSpPr>
          <p:nvPr>
            <p:ph sz="quarter" idx="4"/>
          </p:nvPr>
        </p:nvSpPr>
        <p:spPr>
          <a:xfrm>
            <a:off x="5990888" y="2967788"/>
            <a:ext cx="4754880" cy="334157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pPr rtl="0"/>
            <a:fld id="{0D63EFB8-5C08-4008-9B97-F8176CD39737}" type="datetime1">
              <a:rPr lang="es-ES" noProof="0" smtClean="0"/>
              <a:t>03/06/2023</a:t>
            </a:fld>
            <a:endParaRPr lang="es-ES" noProof="0"/>
          </a:p>
        </p:txBody>
      </p:sp>
      <p:sp>
        <p:nvSpPr>
          <p:cNvPr id="8" name="Footer Placeholder 7"/>
          <p:cNvSpPr>
            <a:spLocks noGrp="1"/>
          </p:cNvSpPr>
          <p:nvPr>
            <p:ph type="ftr" sz="quarter" idx="11"/>
          </p:nvPr>
        </p:nvSpPr>
        <p:spPr/>
        <p:txBody>
          <a:bodyPr/>
          <a:lstStyle/>
          <a:p>
            <a:pPr rtl="0"/>
            <a:endParaRPr lang="es-ES" noProof="0"/>
          </a:p>
        </p:txBody>
      </p:sp>
      <p:sp>
        <p:nvSpPr>
          <p:cNvPr id="9" name="Slide Number Placeholder 8"/>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spTree>
    <p:extLst>
      <p:ext uri="{BB962C8B-B14F-4D97-AF65-F5344CB8AC3E}">
        <p14:creationId xmlns:p14="http://schemas.microsoft.com/office/powerpoint/2010/main" val="10949895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pPr rtl="0"/>
            <a:fld id="{A241E37C-8E03-4609-A442-8667C3A8EBD8}" type="datetime1">
              <a:rPr lang="es-ES" noProof="0" smtClean="0"/>
              <a:t>03/06/2023</a:t>
            </a:fld>
            <a:endParaRPr lang="es-ES" noProof="0"/>
          </a:p>
        </p:txBody>
      </p:sp>
      <p:sp>
        <p:nvSpPr>
          <p:cNvPr id="4" name="Footer Placeholder 3"/>
          <p:cNvSpPr>
            <a:spLocks noGrp="1"/>
          </p:cNvSpPr>
          <p:nvPr>
            <p:ph type="ftr" sz="quarter" idx="11"/>
          </p:nvPr>
        </p:nvSpPr>
        <p:spPr/>
        <p:txBody>
          <a:bodyPr/>
          <a:lstStyle/>
          <a:p>
            <a:pPr rtl="0"/>
            <a:endParaRPr lang="es-ES" noProof="0"/>
          </a:p>
        </p:txBody>
      </p:sp>
      <p:sp>
        <p:nvSpPr>
          <p:cNvPr id="5" name="Slide Number Placeholder 4"/>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spTree>
    <p:extLst>
      <p:ext uri="{BB962C8B-B14F-4D97-AF65-F5344CB8AC3E}">
        <p14:creationId xmlns:p14="http://schemas.microsoft.com/office/powerpoint/2010/main" val="6283421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fld id="{C3CD2C8A-0368-46E3-8AD5-64D54475A9B4}" type="datetime1">
              <a:rPr lang="es-ES" noProof="0" smtClean="0"/>
              <a:t>03/06/2023</a:t>
            </a:fld>
            <a:endParaRPr lang="es-ES" noProof="0"/>
          </a:p>
        </p:txBody>
      </p:sp>
      <p:sp>
        <p:nvSpPr>
          <p:cNvPr id="3" name="Footer Placeholder 2"/>
          <p:cNvSpPr>
            <a:spLocks noGrp="1"/>
          </p:cNvSpPr>
          <p:nvPr>
            <p:ph type="ftr" sz="quarter" idx="11"/>
          </p:nvPr>
        </p:nvSpPr>
        <p:spPr/>
        <p:txBody>
          <a:bodyPr/>
          <a:lstStyle/>
          <a:p>
            <a:pPr rtl="0"/>
            <a:endParaRPr lang="es-ES" noProof="0"/>
          </a:p>
        </p:txBody>
      </p:sp>
      <p:sp>
        <p:nvSpPr>
          <p:cNvPr id="4" name="Slide Number Placeholder 3"/>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spTree>
    <p:extLst>
      <p:ext uri="{BB962C8B-B14F-4D97-AF65-F5344CB8AC3E}">
        <p14:creationId xmlns:p14="http://schemas.microsoft.com/office/powerpoint/2010/main" val="4005057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32558423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fld id="{BEFF3C2B-FE6D-42D4-BBB0-67A75FA1ED9C}" type="datetime1">
              <a:rPr lang="es-ES" noProof="0" smtClean="0"/>
              <a:t>03/06/2023</a:t>
            </a:fld>
            <a:endParaRPr lang="es-ES" noProof="0"/>
          </a:p>
        </p:txBody>
      </p:sp>
      <p:sp>
        <p:nvSpPr>
          <p:cNvPr id="6" name="Footer Placeholder 5"/>
          <p:cNvSpPr>
            <a:spLocks noGrp="1"/>
          </p:cNvSpPr>
          <p:nvPr>
            <p:ph type="ftr" sz="quarter" idx="11"/>
          </p:nvPr>
        </p:nvSpPr>
        <p:spPr/>
        <p:txBody>
          <a:bodyPr/>
          <a:lstStyle/>
          <a:p>
            <a:pPr rtl="0"/>
            <a:endParaRPr lang="es-ES" noProof="0"/>
          </a:p>
        </p:txBody>
      </p:sp>
      <p:sp>
        <p:nvSpPr>
          <p:cNvPr id="7" name="Slide Number Placeholder 6"/>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spTree>
    <p:extLst>
      <p:ext uri="{BB962C8B-B14F-4D97-AF65-F5344CB8AC3E}">
        <p14:creationId xmlns:p14="http://schemas.microsoft.com/office/powerpoint/2010/main" val="254955741"/>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fld id="{BEFF3C2B-FE6D-42D4-BBB0-67A75FA1ED9C}" type="datetime1">
              <a:rPr lang="es-ES" noProof="0" smtClean="0"/>
              <a:t>03/06/2023</a:t>
            </a:fld>
            <a:endParaRPr lang="es-ES" noProof="0"/>
          </a:p>
        </p:txBody>
      </p:sp>
      <p:sp>
        <p:nvSpPr>
          <p:cNvPr id="6" name="Footer Placeholder 5"/>
          <p:cNvSpPr>
            <a:spLocks noGrp="1"/>
          </p:cNvSpPr>
          <p:nvPr>
            <p:ph type="ftr" sz="quarter" idx="11"/>
          </p:nvPr>
        </p:nvSpPr>
        <p:spPr/>
        <p:txBody>
          <a:bodyPr/>
          <a:lstStyle/>
          <a:p>
            <a:pPr rtl="0"/>
            <a:endParaRPr lang="es-ES" noProof="0"/>
          </a:p>
        </p:txBody>
      </p:sp>
      <p:sp>
        <p:nvSpPr>
          <p:cNvPr id="7" name="Slide Number Placeholder 6"/>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887689"/>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fld id="{E4C2A1C6-30E4-4BB7-B0A5-81DD08B863BE}" type="datetime1">
              <a:rPr lang="es-ES" noProof="0" smtClean="0"/>
              <a:t>03/06/2023</a:t>
            </a:fld>
            <a:endParaRPr lang="es-ES" noProof="0"/>
          </a:p>
        </p:txBody>
      </p:sp>
      <p:sp>
        <p:nvSpPr>
          <p:cNvPr id="5" name="Footer Placeholder 4"/>
          <p:cNvSpPr>
            <a:spLocks noGrp="1"/>
          </p:cNvSpPr>
          <p:nvPr>
            <p:ph type="ftr" sz="quarter" idx="11"/>
          </p:nvPr>
        </p:nvSpPr>
        <p:spPr/>
        <p:txBody>
          <a:bodyPr/>
          <a:lstStyle/>
          <a:p>
            <a:pPr rtl="0"/>
            <a:endParaRPr lang="es-ES" noProof="0"/>
          </a:p>
        </p:txBody>
      </p:sp>
      <p:sp>
        <p:nvSpPr>
          <p:cNvPr id="6" name="Slide Number Placeholder 5"/>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spTree>
    <p:extLst>
      <p:ext uri="{BB962C8B-B14F-4D97-AF65-F5344CB8AC3E}">
        <p14:creationId xmlns:p14="http://schemas.microsoft.com/office/powerpoint/2010/main" val="5474721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fld id="{D2CF2578-F7E1-4AE6-A9CE-31E003EE66BF}" type="datetime1">
              <a:rPr lang="es-ES" noProof="0" smtClean="0"/>
              <a:t>03/06/2023</a:t>
            </a:fld>
            <a:endParaRPr lang="es-ES" noProof="0"/>
          </a:p>
        </p:txBody>
      </p:sp>
      <p:sp>
        <p:nvSpPr>
          <p:cNvPr id="5" name="Footer Placeholder 4"/>
          <p:cNvSpPr>
            <a:spLocks noGrp="1"/>
          </p:cNvSpPr>
          <p:nvPr>
            <p:ph type="ftr" sz="quarter" idx="11"/>
          </p:nvPr>
        </p:nvSpPr>
        <p:spPr/>
        <p:txBody>
          <a:bodyPr/>
          <a:lstStyle/>
          <a:p>
            <a:pPr rtl="0"/>
            <a:endParaRPr lang="es-ES" noProof="0"/>
          </a:p>
        </p:txBody>
      </p:sp>
      <p:sp>
        <p:nvSpPr>
          <p:cNvPr id="6" name="Slide Number Placeholder 5"/>
          <p:cNvSpPr>
            <a:spLocks noGrp="1"/>
          </p:cNvSpPr>
          <p:nvPr>
            <p:ph type="sldNum" sz="quarter" idx="12"/>
          </p:nvPr>
        </p:nvSpPr>
        <p:spPr/>
        <p:txBody>
          <a:bodyPr/>
          <a:lstStyle/>
          <a:p>
            <a:pPr rtl="0"/>
            <a:fld id="{4FAB73BC-B049-4115-A692-8D63A059BFB8}" type="slidenum">
              <a:rPr lang="es-ES" noProof="0" smtClean="0"/>
              <a:pPr rtl="0"/>
              <a:t>‹Nº›</a:t>
            </a:fld>
            <a:endParaRPr lang="es-ES" noProof="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86074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Light gray shading">
    <p:bg>
      <p:bgPr>
        <a:gradFill>
          <a:gsLst>
            <a:gs pos="0">
              <a:schemeClr val="bg1"/>
            </a:gs>
            <a:gs pos="100000">
              <a:srgbClr val="DBDBDB"/>
            </a:gs>
          </a:gsLst>
          <a:path path="circle">
            <a:fillToRect l="50000" t="50000" r="50000" b="50000"/>
          </a:path>
        </a:gradFill>
        <a:effectLst/>
      </p:bgPr>
    </p:bg>
    <p:spTree>
      <p:nvGrpSpPr>
        <p:cNvPr id="1" name=""/>
        <p:cNvGrpSpPr/>
        <p:nvPr/>
      </p:nvGrpSpPr>
      <p:grpSpPr>
        <a:xfrm>
          <a:off x="0" y="0"/>
          <a:ext cx="0" cy="0"/>
          <a:chOff x="0" y="0"/>
          <a:chExt cx="0" cy="0"/>
        </a:xfrm>
      </p:grpSpPr>
      <p:grpSp>
        <p:nvGrpSpPr>
          <p:cNvPr id="17" name="Group 16"/>
          <p:cNvGrpSpPr/>
          <p:nvPr userDrawn="1"/>
        </p:nvGrpSpPr>
        <p:grpSpPr>
          <a:xfrm>
            <a:off x="328169" y="6237312"/>
            <a:ext cx="439241" cy="439240"/>
            <a:chOff x="186858" y="6096003"/>
            <a:chExt cx="580550" cy="580549"/>
          </a:xfrm>
          <a:solidFill>
            <a:schemeClr val="bg1">
              <a:lumMod val="95000"/>
            </a:schemeClr>
          </a:solidFill>
        </p:grpSpPr>
        <p:sp>
          <p:nvSpPr>
            <p:cNvPr id="18" name="Rectangle 17"/>
            <p:cNvSpPr/>
            <p:nvPr userDrawn="1"/>
          </p:nvSpPr>
          <p:spPr>
            <a:xfrm>
              <a:off x="186859" y="6096003"/>
              <a:ext cx="580549" cy="58054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GeosansLight" panose="02000603020000020003"/>
              </a:endParaRPr>
            </a:p>
          </p:txBody>
        </p:sp>
        <p:sp>
          <p:nvSpPr>
            <p:cNvPr id="19" name="Rectangle 18"/>
            <p:cNvSpPr/>
            <p:nvPr userDrawn="1"/>
          </p:nvSpPr>
          <p:spPr>
            <a:xfrm>
              <a:off x="186858" y="6612049"/>
              <a:ext cx="580549" cy="6450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351"/>
            </a:p>
          </p:txBody>
        </p:sp>
      </p:grpSp>
      <p:sp>
        <p:nvSpPr>
          <p:cNvPr id="3" name="Sous-titre 2"/>
          <p:cNvSpPr>
            <a:spLocks noGrp="1"/>
          </p:cNvSpPr>
          <p:nvPr>
            <p:ph type="subTitle" idx="1"/>
          </p:nvPr>
        </p:nvSpPr>
        <p:spPr>
          <a:xfrm>
            <a:off x="1784570" y="764704"/>
            <a:ext cx="9797832" cy="288032"/>
          </a:xfrm>
        </p:spPr>
        <p:txBody>
          <a:bodyPr anchor="ctr">
            <a:noAutofit/>
          </a:bodyPr>
          <a:lstStyle>
            <a:lvl1pPr marL="0" indent="0" algn="r">
              <a:buNone/>
              <a:defRPr sz="2000" cap="small" baseline="0">
                <a:solidFill>
                  <a:schemeClr val="accent1">
                    <a:lumMod val="75000"/>
                  </a:schemeClr>
                </a:solidFil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fr-FR" dirty="0"/>
              <a:t>Modifiez le style des sous-titres du masque</a:t>
            </a:r>
            <a:endParaRPr lang="en-US" dirty="0"/>
          </a:p>
        </p:txBody>
      </p:sp>
      <p:sp>
        <p:nvSpPr>
          <p:cNvPr id="7" name="Espace réservé du titre 1"/>
          <p:cNvSpPr>
            <a:spLocks noGrp="1"/>
          </p:cNvSpPr>
          <p:nvPr>
            <p:ph type="title"/>
          </p:nvPr>
        </p:nvSpPr>
        <p:spPr>
          <a:xfrm>
            <a:off x="1784570" y="147094"/>
            <a:ext cx="9797832" cy="617612"/>
          </a:xfrm>
          <a:prstGeom prst="rect">
            <a:avLst/>
          </a:prstGeom>
        </p:spPr>
        <p:txBody>
          <a:bodyPr vert="horz" lIns="91440" tIns="45720" rIns="91440" bIns="45720" rtlCol="0" anchor="ctr">
            <a:noAutofit/>
          </a:bodyPr>
          <a:lstStyle>
            <a:lvl1pPr>
              <a:defRPr sz="4000">
                <a:solidFill>
                  <a:schemeClr val="accent1">
                    <a:lumMod val="75000"/>
                  </a:schemeClr>
                </a:solidFill>
              </a:defRPr>
            </a:lvl1pPr>
          </a:lstStyle>
          <a:p>
            <a:r>
              <a:rPr lang="fr-FR" dirty="0"/>
              <a:t>Modifiez le style du titre</a:t>
            </a:r>
            <a:endParaRPr lang="en-US" dirty="0"/>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r="18501" b="19391"/>
          <a:stretch/>
        </p:blipFill>
        <p:spPr>
          <a:xfrm>
            <a:off x="10560496" y="5593032"/>
            <a:ext cx="1095488" cy="1083520"/>
          </a:xfrm>
          <a:prstGeom prst="rect">
            <a:avLst/>
          </a:prstGeom>
        </p:spPr>
      </p:pic>
      <p:sp>
        <p:nvSpPr>
          <p:cNvPr id="20" name="Slide Number Placeholder 5"/>
          <p:cNvSpPr>
            <a:spLocks noGrp="1"/>
          </p:cNvSpPr>
          <p:nvPr>
            <p:ph type="sldNum" sz="quarter" idx="12"/>
          </p:nvPr>
        </p:nvSpPr>
        <p:spPr>
          <a:xfrm>
            <a:off x="328169" y="6237312"/>
            <a:ext cx="439241" cy="390437"/>
          </a:xfrm>
          <a:prstGeom prst="rect">
            <a:avLst/>
          </a:prstGeom>
        </p:spPr>
        <p:txBody>
          <a:bodyPr anchor="ctr"/>
          <a:lstStyle>
            <a:lvl1pPr algn="ctr">
              <a:defRPr sz="1400">
                <a:solidFill>
                  <a:srgbClr val="2F3A46"/>
                </a:solidFill>
              </a:defRPr>
            </a:lvl1pPr>
          </a:lstStyle>
          <a:p>
            <a:fld id="{F68327C5-B821-4FE9-A59A-A60D9EB59A9A}" type="slidenum">
              <a:rPr lang="en-US" smtClean="0"/>
              <a:pPr/>
              <a:t>‹Nº›</a:t>
            </a:fld>
            <a:endParaRPr lang="en-US" dirty="0"/>
          </a:p>
        </p:txBody>
      </p:sp>
    </p:spTree>
    <p:extLst>
      <p:ext uri="{BB962C8B-B14F-4D97-AF65-F5344CB8AC3E}">
        <p14:creationId xmlns:p14="http://schemas.microsoft.com/office/powerpoint/2010/main" val="38921747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ido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256032" y="1143000"/>
            <a:ext cx="2834640" cy="2377440"/>
          </a:xfrm>
        </p:spPr>
        <p:txBody>
          <a:bodyPr rtlCol="0" anchor="b">
            <a:normAutofit/>
          </a:bodyPr>
          <a:lstStyle>
            <a:lvl1pPr>
              <a:defRPr sz="3200" b="0" baseline="0"/>
            </a:lvl1pPr>
          </a:lstStyle>
          <a:p>
            <a:pPr rtl="0"/>
            <a:r>
              <a:rPr lang="es-ES" noProof="0"/>
              <a:t>Haga clic para modificar el estilo de título del patrón</a:t>
            </a:r>
          </a:p>
        </p:txBody>
      </p:sp>
      <p:sp>
        <p:nvSpPr>
          <p:cNvPr id="3" name="Marcador de posición de contenido 2"/>
          <p:cNvSpPr>
            <a:spLocks noGrp="1"/>
          </p:cNvSpPr>
          <p:nvPr>
            <p:ph idx="1" hasCustomPrompt="1"/>
          </p:nvPr>
        </p:nvSpPr>
        <p:spPr>
          <a:xfrm>
            <a:off x="3906981" y="1852122"/>
            <a:ext cx="2458230" cy="2008678"/>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p:cNvSpPr>
            <a:spLocks noGrp="1"/>
          </p:cNvSpPr>
          <p:nvPr>
            <p:ph type="body" sz="half" idx="2" hasCustomPrompt="1"/>
          </p:nvPr>
        </p:nvSpPr>
        <p:spPr>
          <a:xfrm>
            <a:off x="256032" y="3494176"/>
            <a:ext cx="2834640" cy="2321990"/>
          </a:xfrm>
        </p:spPr>
        <p:txBody>
          <a:bodyPr rtlCol="0"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8" name="Marcador de fecha 7"/>
          <p:cNvSpPr>
            <a:spLocks noGrp="1"/>
          </p:cNvSpPr>
          <p:nvPr>
            <p:ph type="dt" sz="half" idx="10"/>
          </p:nvPr>
        </p:nvSpPr>
        <p:spPr/>
        <p:txBody>
          <a:bodyPr rtlCol="0"/>
          <a:lstStyle/>
          <a:p>
            <a:pPr rtl="0"/>
            <a:fld id="{D07F92E6-92B8-4BFC-AB1C-994666EF2AAA}" type="datetime1">
              <a:rPr lang="es-ES" noProof="0" smtClean="0"/>
              <a:t>03/06/2023</a:t>
            </a:fld>
            <a:endParaRPr lang="es-ES" noProof="0"/>
          </a:p>
        </p:txBody>
      </p:sp>
      <p:sp>
        <p:nvSpPr>
          <p:cNvPr id="9" name="Marcador de posición de pie de página 8"/>
          <p:cNvSpPr>
            <a:spLocks noGrp="1"/>
          </p:cNvSpPr>
          <p:nvPr>
            <p:ph type="ftr" sz="quarter" idx="11"/>
          </p:nvPr>
        </p:nvSpPr>
        <p:spPr/>
        <p:txBody>
          <a:bodyPr rtlCol="0"/>
          <a:lstStyle/>
          <a:p>
            <a:pPr rtl="0"/>
            <a:endParaRPr lang="es-ES" noProof="0"/>
          </a:p>
        </p:txBody>
      </p:sp>
      <p:sp>
        <p:nvSpPr>
          <p:cNvPr id="10" name="Marcador de posición de número de diapositiva 9"/>
          <p:cNvSpPr>
            <a:spLocks noGrp="1"/>
          </p:cNvSpPr>
          <p:nvPr>
            <p:ph type="sldNum" sz="quarter" idx="12"/>
          </p:nvPr>
        </p:nvSpPr>
        <p:spPr/>
        <p:txBody>
          <a:bodyPr rtlCol="0"/>
          <a:lstStyle/>
          <a:p>
            <a:pPr rtl="0"/>
            <a:fld id="{4FAB73BC-B049-4115-A692-8D63A059BFB8}" type="slidenum">
              <a:rPr lang="es-ES" noProof="0" smtClean="0"/>
              <a:pPr rtl="0"/>
              <a:t>‹Nº›</a:t>
            </a:fld>
            <a:endParaRPr lang="es-ES" noProof="0"/>
          </a:p>
        </p:txBody>
      </p:sp>
      <p:sp>
        <p:nvSpPr>
          <p:cNvPr id="11" name="Marcador de contenido 2">
            <a:extLst>
              <a:ext uri="{FF2B5EF4-FFF2-40B4-BE49-F238E27FC236}">
                <a16:creationId xmlns:a16="http://schemas.microsoft.com/office/drawing/2014/main" id="{87B0DF2F-DAFD-4616-9E25-0C28D75BF306}"/>
              </a:ext>
            </a:extLst>
          </p:cNvPr>
          <p:cNvSpPr>
            <a:spLocks noGrp="1"/>
          </p:cNvSpPr>
          <p:nvPr>
            <p:ph idx="13" hasCustomPrompt="1"/>
          </p:nvPr>
        </p:nvSpPr>
        <p:spPr>
          <a:xfrm>
            <a:off x="6491805" y="1852122"/>
            <a:ext cx="2458230" cy="2008678"/>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contenido 2">
            <a:extLst>
              <a:ext uri="{FF2B5EF4-FFF2-40B4-BE49-F238E27FC236}">
                <a16:creationId xmlns:a16="http://schemas.microsoft.com/office/drawing/2014/main" id="{336DA0F9-D851-437C-A45B-EC125A3D3DB3}"/>
              </a:ext>
            </a:extLst>
          </p:cNvPr>
          <p:cNvSpPr>
            <a:spLocks noGrp="1"/>
          </p:cNvSpPr>
          <p:nvPr>
            <p:ph idx="14" hasCustomPrompt="1"/>
          </p:nvPr>
        </p:nvSpPr>
        <p:spPr>
          <a:xfrm>
            <a:off x="9076629" y="1852122"/>
            <a:ext cx="2458230" cy="2008678"/>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texto 5">
            <a:extLst>
              <a:ext uri="{FF2B5EF4-FFF2-40B4-BE49-F238E27FC236}">
                <a16:creationId xmlns:a16="http://schemas.microsoft.com/office/drawing/2014/main" id="{0FF0BA98-3AB4-4D88-B1C2-6279BCACFAD9}"/>
              </a:ext>
            </a:extLst>
          </p:cNvPr>
          <p:cNvSpPr>
            <a:spLocks noGrp="1"/>
          </p:cNvSpPr>
          <p:nvPr>
            <p:ph type="body" sz="quarter" idx="15" hasCustomPrompt="1"/>
          </p:nvPr>
        </p:nvSpPr>
        <p:spPr>
          <a:xfrm>
            <a:off x="3887792" y="3971924"/>
            <a:ext cx="2477419" cy="803275"/>
          </a:xfrm>
        </p:spPr>
        <p:txBody>
          <a:bodyPr rtlCol="0"/>
          <a:lstStyle>
            <a:lvl1pPr marL="0" indent="0">
              <a:buNone/>
              <a:defRPr/>
            </a:lvl1pPr>
          </a:lstStyle>
          <a:p>
            <a:pPr lvl="0" rtl="0"/>
            <a:r>
              <a:rPr lang="es-ES" noProof="0"/>
              <a:t>Editar Estilos de texto del patrón</a:t>
            </a:r>
          </a:p>
        </p:txBody>
      </p:sp>
      <p:sp>
        <p:nvSpPr>
          <p:cNvPr id="13" name="Marcador de texto 5">
            <a:extLst>
              <a:ext uri="{FF2B5EF4-FFF2-40B4-BE49-F238E27FC236}">
                <a16:creationId xmlns:a16="http://schemas.microsoft.com/office/drawing/2014/main" id="{D9DEF72B-B924-4A0D-8C83-3B370632C0D3}"/>
              </a:ext>
            </a:extLst>
          </p:cNvPr>
          <p:cNvSpPr>
            <a:spLocks noGrp="1"/>
          </p:cNvSpPr>
          <p:nvPr>
            <p:ph type="body" sz="quarter" idx="16" hasCustomPrompt="1"/>
          </p:nvPr>
        </p:nvSpPr>
        <p:spPr>
          <a:xfrm>
            <a:off x="6472616" y="3971925"/>
            <a:ext cx="2477419" cy="803275"/>
          </a:xfrm>
        </p:spPr>
        <p:txBody>
          <a:bodyPr rtlCol="0"/>
          <a:lstStyle>
            <a:lvl1pPr marL="0" indent="0">
              <a:buNone/>
              <a:defRPr/>
            </a:lvl1pPr>
          </a:lstStyle>
          <a:p>
            <a:pPr lvl="0" rtl="0"/>
            <a:r>
              <a:rPr lang="es-ES" noProof="0"/>
              <a:t>Editar Estilos de texto del patrón</a:t>
            </a:r>
          </a:p>
        </p:txBody>
      </p:sp>
      <p:sp>
        <p:nvSpPr>
          <p:cNvPr id="14" name="Marcador de texto 5">
            <a:extLst>
              <a:ext uri="{FF2B5EF4-FFF2-40B4-BE49-F238E27FC236}">
                <a16:creationId xmlns:a16="http://schemas.microsoft.com/office/drawing/2014/main" id="{E9D30C54-E9E8-4300-8DA4-352DB3A71A4F}"/>
              </a:ext>
            </a:extLst>
          </p:cNvPr>
          <p:cNvSpPr>
            <a:spLocks noGrp="1"/>
          </p:cNvSpPr>
          <p:nvPr>
            <p:ph type="body" sz="quarter" idx="17" hasCustomPrompt="1"/>
          </p:nvPr>
        </p:nvSpPr>
        <p:spPr>
          <a:xfrm>
            <a:off x="9070239" y="3971924"/>
            <a:ext cx="2477419" cy="803275"/>
          </a:xfrm>
        </p:spPr>
        <p:txBody>
          <a:bodyPr rtlCol="0"/>
          <a:lstStyle>
            <a:lvl1pPr marL="0" indent="0">
              <a:buNone/>
              <a:defRPr/>
            </a:lvl1pPr>
          </a:lstStyle>
          <a:p>
            <a:pPr lvl="0" rtl="0"/>
            <a:r>
              <a:rPr lang="es-ES" noProof="0"/>
              <a:t>Editar Estilos de texto del patrón</a:t>
            </a:r>
          </a:p>
        </p:txBody>
      </p:sp>
    </p:spTree>
    <p:extLst>
      <p:ext uri="{BB962C8B-B14F-4D97-AF65-F5344CB8AC3E}">
        <p14:creationId xmlns:p14="http://schemas.microsoft.com/office/powerpoint/2010/main" val="2075080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2526166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6/3/2023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1814617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6/3/2023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204008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6/3/2023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3177604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itle 1"/>
          <p:cNvSpPr>
            <a:spLocks noGrp="1"/>
          </p:cNvSpPr>
          <p:nvPr>
            <p:ph type="title"/>
          </p:nvPr>
        </p:nvSpPr>
        <p:spPr>
          <a:xfrm>
            <a:off x="838200" y="-1458119"/>
            <a:ext cx="10515600" cy="1325563"/>
          </a:xfrm>
        </p:spPr>
        <p:txBody>
          <a:bodyPr anchor="b"/>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6/3/2023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2366008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6/3/2023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3001457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6/3/2023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‹Nº›</a:t>
            </a:fld>
            <a:endParaRPr lang="en-US"/>
          </a:p>
        </p:txBody>
      </p:sp>
    </p:spTree>
    <p:extLst>
      <p:ext uri="{BB962C8B-B14F-4D97-AF65-F5344CB8AC3E}">
        <p14:creationId xmlns:p14="http://schemas.microsoft.com/office/powerpoint/2010/main" val="2576114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6/3/2023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‹Nº›</a:t>
            </a:fld>
            <a:endParaRPr lang="en-US"/>
          </a:p>
        </p:txBody>
      </p:sp>
    </p:spTree>
    <p:extLst>
      <p:ext uri="{BB962C8B-B14F-4D97-AF65-F5344CB8AC3E}">
        <p14:creationId xmlns:p14="http://schemas.microsoft.com/office/powerpoint/2010/main" val="3061622423"/>
      </p:ext>
    </p:extLst>
  </p:cSld>
  <p:clrMap bg1="lt1" tx1="dk1" bg2="lt2" tx2="dk2" accent1="accent1" accent2="accent2" accent3="accent3" accent4="accent4" accent5="accent5" accent6="accent6" hlink="hlink" folHlink="folHlink"/>
  <p:sldLayoutIdLst>
    <p:sldLayoutId id="2147483878" r:id="rId1"/>
    <p:sldLayoutId id="2147483879" r:id="rId2"/>
    <p:sldLayoutId id="2147483880" r:id="rId3"/>
    <p:sldLayoutId id="2147483881" r:id="rId4"/>
    <p:sldLayoutId id="2147483882" r:id="rId5"/>
    <p:sldLayoutId id="2147483883" r:id="rId6"/>
    <p:sldLayoutId id="2147483884" r:id="rId7"/>
    <p:sldLayoutId id="2147483885" r:id="rId8"/>
    <p:sldLayoutId id="2147483886" r:id="rId9"/>
    <p:sldLayoutId id="2147483887" r:id="rId10"/>
    <p:sldLayoutId id="2147483888" r:id="rId11"/>
    <p:sldLayoutId id="214748388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C764DE79-268F-4C1A-8933-263129D2AF90}" type="datetimeFigureOut">
              <a:rPr lang="en-US" smtClean="0"/>
              <a:t>6/3/2023</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8F63A3B-78C7-47BE-AE5E-E10140E04643}" type="slidenum">
              <a:rPr lang="en-US" smtClean="0"/>
              <a:t>‹Nº›</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164484"/>
      </p:ext>
    </p:extLst>
  </p:cSld>
  <p:clrMap bg1="lt1" tx1="dk1" bg2="lt2" tx2="dk2" accent1="accent1" accent2="accent2" accent3="accent3" accent4="accent4" accent5="accent5" accent6="accent6" hlink="hlink" folHlink="folHlink"/>
  <p:sldLayoutIdLst>
    <p:sldLayoutId id="2147483911" r:id="rId1"/>
    <p:sldLayoutId id="2147483912" r:id="rId2"/>
    <p:sldLayoutId id="2147483913" r:id="rId3"/>
    <p:sldLayoutId id="2147483914" r:id="rId4"/>
    <p:sldLayoutId id="2147483915" r:id="rId5"/>
    <p:sldLayoutId id="2147483916" r:id="rId6"/>
    <p:sldLayoutId id="2147483917" r:id="rId7"/>
    <p:sldLayoutId id="2147483918" r:id="rId8"/>
    <p:sldLayoutId id="2147483919" r:id="rId9"/>
    <p:sldLayoutId id="2147483920" r:id="rId10"/>
    <p:sldLayoutId id="2147483921" r:id="rId11"/>
    <p:sldLayoutId id="2147483922" r:id="rId12"/>
    <p:sldLayoutId id="2147483872" r:id="rId13"/>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6.xml"/><Relationship Id="rId3" Type="http://schemas.openxmlformats.org/officeDocument/2006/relationships/diagramData" Target="../diagrams/data5.xml"/><Relationship Id="rId7" Type="http://schemas.microsoft.com/office/2007/relationships/diagramDrawing" Target="../diagrams/drawing5.xml"/><Relationship Id="rId12" Type="http://schemas.microsoft.com/office/2007/relationships/diagramDrawing" Target="../diagrams/drawing6.xml"/><Relationship Id="rId2" Type="http://schemas.openxmlformats.org/officeDocument/2006/relationships/notesSlide" Target="../notesSlides/notesSlide9.xml"/><Relationship Id="rId1" Type="http://schemas.openxmlformats.org/officeDocument/2006/relationships/slideLayout" Target="../slideLayouts/slideLayout24.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0" Type="http://schemas.openxmlformats.org/officeDocument/2006/relationships/diagramQuickStyle" Target="../diagrams/quickStyle6.xml"/><Relationship Id="rId4" Type="http://schemas.openxmlformats.org/officeDocument/2006/relationships/diagramLayout" Target="../diagrams/layout5.xml"/><Relationship Id="rId9" Type="http://schemas.openxmlformats.org/officeDocument/2006/relationships/diagramLayout" Target="../diagrams/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0.xml"/><Relationship Id="rId1" Type="http://schemas.openxmlformats.org/officeDocument/2006/relationships/slideLayout" Target="../slideLayouts/slideLayout24.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 Id="rId9" Type="http://schemas.openxmlformats.org/officeDocument/2006/relationships/image" Target="../media/image11.sv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8.xml"/><Relationship Id="rId1" Type="http://schemas.openxmlformats.org/officeDocument/2006/relationships/slideLayout" Target="../slideLayouts/slideLayout14.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2.xml"/><Relationship Id="rId6" Type="http://schemas.openxmlformats.org/officeDocument/2006/relationships/image" Target="../media/image25.jpe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s>
</file>

<file path=ppt/slides/_rels/slide2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5.xml"/><Relationship Id="rId1" Type="http://schemas.openxmlformats.org/officeDocument/2006/relationships/slideLayout" Target="../slideLayouts/slideLayout14.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1.xml.rels><?xml version="1.0" encoding="UTF-8" standalone="yes"?>
<Relationships xmlns="http://schemas.openxmlformats.org/package/2006/relationships"><Relationship Id="rId8" Type="http://schemas.openxmlformats.org/officeDocument/2006/relationships/image" Target="../media/image35.png"/><Relationship Id="rId13" Type="http://schemas.openxmlformats.org/officeDocument/2006/relationships/image" Target="../media/image40.png"/><Relationship Id="rId3" Type="http://schemas.openxmlformats.org/officeDocument/2006/relationships/image" Target="../media/image31.png"/><Relationship Id="rId7" Type="http://schemas.openxmlformats.org/officeDocument/2006/relationships/image" Target="../media/image34.png"/><Relationship Id="rId12" Type="http://schemas.openxmlformats.org/officeDocument/2006/relationships/image" Target="../media/image39.png"/><Relationship Id="rId2" Type="http://schemas.openxmlformats.org/officeDocument/2006/relationships/notesSlide" Target="../notesSlides/notesSlide26.xml"/><Relationship Id="rId1" Type="http://schemas.openxmlformats.org/officeDocument/2006/relationships/slideLayout" Target="../slideLayouts/slideLayout14.xml"/><Relationship Id="rId6" Type="http://schemas.openxmlformats.org/officeDocument/2006/relationships/image" Target="../media/image33.png"/><Relationship Id="rId11" Type="http://schemas.openxmlformats.org/officeDocument/2006/relationships/image" Target="../media/image38.png"/><Relationship Id="rId5" Type="http://schemas.openxmlformats.org/officeDocument/2006/relationships/hyperlink" Target="https://marvelapp.com/prototype/6bj5e2g/screen/91870295" TargetMode="External"/><Relationship Id="rId10" Type="http://schemas.openxmlformats.org/officeDocument/2006/relationships/image" Target="../media/image37.png"/><Relationship Id="rId4" Type="http://schemas.openxmlformats.org/officeDocument/2006/relationships/image" Target="../media/image32.jpeg"/><Relationship Id="rId9" Type="http://schemas.openxmlformats.org/officeDocument/2006/relationships/image" Target="../media/image36.png"/></Relationships>
</file>

<file path=ppt/slides/_rels/slide32.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9.xml"/><Relationship Id="rId1" Type="http://schemas.openxmlformats.org/officeDocument/2006/relationships/slideLayout" Target="../slideLayouts/slideLayout14.xml"/><Relationship Id="rId4" Type="http://schemas.openxmlformats.org/officeDocument/2006/relationships/image" Target="../media/image31.png"/></Relationships>
</file>

<file path=ppt/slides/_rels/slide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0.xml"/><Relationship Id="rId1" Type="http://schemas.openxmlformats.org/officeDocument/2006/relationships/slideLayout" Target="../slideLayouts/slideLayout14.xml"/><Relationship Id="rId4" Type="http://schemas.openxmlformats.org/officeDocument/2006/relationships/image" Target="../media/image32.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40.xml.rels><?xml version="1.0" encoding="UTF-8" standalone="yes"?>
<Relationships xmlns="http://schemas.openxmlformats.org/package/2006/relationships"><Relationship Id="rId8" Type="http://schemas.openxmlformats.org/officeDocument/2006/relationships/diagramData" Target="../diagrams/data11.xml"/><Relationship Id="rId3" Type="http://schemas.openxmlformats.org/officeDocument/2006/relationships/diagramData" Target="../diagrams/data10.xml"/><Relationship Id="rId7" Type="http://schemas.microsoft.com/office/2007/relationships/diagramDrawing" Target="../diagrams/drawing10.xml"/><Relationship Id="rId12" Type="http://schemas.microsoft.com/office/2007/relationships/diagramDrawing" Target="../diagrams/drawing11.xml"/><Relationship Id="rId2" Type="http://schemas.openxmlformats.org/officeDocument/2006/relationships/notesSlide" Target="../notesSlides/notesSlide31.xml"/><Relationship Id="rId1" Type="http://schemas.openxmlformats.org/officeDocument/2006/relationships/slideLayout" Target="../slideLayouts/slideLayout24.xml"/><Relationship Id="rId6" Type="http://schemas.openxmlformats.org/officeDocument/2006/relationships/diagramColors" Target="../diagrams/colors10.xml"/><Relationship Id="rId11" Type="http://schemas.openxmlformats.org/officeDocument/2006/relationships/diagramColors" Target="../diagrams/colors11.xml"/><Relationship Id="rId5" Type="http://schemas.openxmlformats.org/officeDocument/2006/relationships/diagramQuickStyle" Target="../diagrams/quickStyle10.xml"/><Relationship Id="rId10" Type="http://schemas.openxmlformats.org/officeDocument/2006/relationships/diagramQuickStyle" Target="../diagrams/quickStyle11.xml"/><Relationship Id="rId4" Type="http://schemas.openxmlformats.org/officeDocument/2006/relationships/diagramLayout" Target="../diagrams/layout10.xml"/><Relationship Id="rId9" Type="http://schemas.openxmlformats.org/officeDocument/2006/relationships/diagramLayout" Target="../diagrams/layout11.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32.xml"/><Relationship Id="rId1" Type="http://schemas.openxmlformats.org/officeDocument/2006/relationships/slideLayout" Target="../slideLayouts/slideLayout24.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4.xml"/><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7.jpeg"/><Relationship Id="rId7" Type="http://schemas.openxmlformats.org/officeDocument/2006/relationships/diagramQuickStyle" Target="../diagrams/quickStyle1.xml"/><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8.jpeg"/><Relationship Id="rId9" Type="http://schemas.microsoft.com/office/2007/relationships/diagramDrawing" Target="../diagrams/drawing1.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diagramData" Target="../diagrams/data4.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17" Type="http://schemas.microsoft.com/office/2007/relationships/diagramDrawing" Target="../diagrams/drawing4.xml"/><Relationship Id="rId2" Type="http://schemas.openxmlformats.org/officeDocument/2006/relationships/notesSlide" Target="../notesSlides/notesSlide8.xml"/><Relationship Id="rId16" Type="http://schemas.openxmlformats.org/officeDocument/2006/relationships/diagramColors" Target="../diagrams/colors4.xml"/><Relationship Id="rId1" Type="http://schemas.openxmlformats.org/officeDocument/2006/relationships/slideLayout" Target="../slideLayouts/slideLayout24.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5" Type="http://schemas.openxmlformats.org/officeDocument/2006/relationships/diagramQuickStyle" Target="../diagrams/quickStyle4.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What Is Fintech? – Forbes Advisor">
            <a:extLst>
              <a:ext uri="{FF2B5EF4-FFF2-40B4-BE49-F238E27FC236}">
                <a16:creationId xmlns:a16="http://schemas.microsoft.com/office/drawing/2014/main" id="{CD172DBE-ED98-508D-746C-9C0E6EA1DB1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091" r="9114"/>
          <a:stretch/>
        </p:blipFill>
        <p:spPr bwMode="auto">
          <a:xfrm>
            <a:off x="3068" y="0"/>
            <a:ext cx="1218893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7D6CA50C-1A88-4B3F-A34F-FE199F4205A2}"/>
              </a:ext>
            </a:extLst>
          </p:cNvPr>
          <p:cNvSpPr>
            <a:spLocks noGrp="1"/>
          </p:cNvSpPr>
          <p:nvPr>
            <p:ph type="ctrTitle"/>
          </p:nvPr>
        </p:nvSpPr>
        <p:spPr>
          <a:xfrm>
            <a:off x="334557" y="1653703"/>
            <a:ext cx="4053525" cy="2470488"/>
          </a:xfrm>
        </p:spPr>
        <p:txBody>
          <a:bodyPr rtlCol="0">
            <a:normAutofit/>
          </a:bodyPr>
          <a:lstStyle/>
          <a:p>
            <a:pPr rtl="0"/>
            <a:r>
              <a:rPr lang="es-ES" sz="4400" dirty="0">
                <a:solidFill>
                  <a:schemeClr val="bg1"/>
                </a:solidFill>
              </a:rPr>
              <a:t>Emprendemos</a:t>
            </a:r>
          </a:p>
        </p:txBody>
      </p:sp>
      <p:sp>
        <p:nvSpPr>
          <p:cNvPr id="3" name="Subtítulo 2">
            <a:extLst>
              <a:ext uri="{FF2B5EF4-FFF2-40B4-BE49-F238E27FC236}">
                <a16:creationId xmlns:a16="http://schemas.microsoft.com/office/drawing/2014/main" id="{C9CC2D51-705E-403A-AC0E-9157DC5513A8}"/>
              </a:ext>
            </a:extLst>
          </p:cNvPr>
          <p:cNvSpPr>
            <a:spLocks noGrp="1"/>
          </p:cNvSpPr>
          <p:nvPr>
            <p:ph type="subTitle" idx="1"/>
          </p:nvPr>
        </p:nvSpPr>
        <p:spPr>
          <a:xfrm>
            <a:off x="334557" y="4260714"/>
            <a:ext cx="3361953" cy="1032093"/>
          </a:xfrm>
        </p:spPr>
        <p:txBody>
          <a:bodyPr rtlCol="0">
            <a:normAutofit/>
          </a:bodyPr>
          <a:lstStyle/>
          <a:p>
            <a:pPr rtl="0"/>
            <a:r>
              <a:rPr lang="es-ES" dirty="0">
                <a:solidFill>
                  <a:schemeClr val="bg1"/>
                </a:solidFill>
              </a:rPr>
              <a:t>3/Junio/2023</a:t>
            </a:r>
          </a:p>
        </p:txBody>
      </p:sp>
      <p:sp>
        <p:nvSpPr>
          <p:cNvPr id="6" name="TextBox 5">
            <a:extLst>
              <a:ext uri="{FF2B5EF4-FFF2-40B4-BE49-F238E27FC236}">
                <a16:creationId xmlns:a16="http://schemas.microsoft.com/office/drawing/2014/main" id="{5B43162C-F4D5-98DA-3B95-C3EF7B5B4E2D}"/>
              </a:ext>
            </a:extLst>
          </p:cNvPr>
          <p:cNvSpPr txBox="1"/>
          <p:nvPr/>
        </p:nvSpPr>
        <p:spPr>
          <a:xfrm>
            <a:off x="334557" y="4776760"/>
            <a:ext cx="6097904" cy="369332"/>
          </a:xfrm>
          <a:prstGeom prst="rect">
            <a:avLst/>
          </a:prstGeom>
          <a:noFill/>
        </p:spPr>
        <p:txBody>
          <a:bodyPr wrap="square">
            <a:spAutoFit/>
          </a:bodyPr>
          <a:lstStyle/>
          <a:p>
            <a:pPr algn="just"/>
            <a:r>
              <a:rPr lang="es-ES" dirty="0">
                <a:solidFill>
                  <a:schemeClr val="bg1"/>
                </a:solidFill>
                <a:latin typeface="Arial" panose="020B0604020202020204" pitchFamily="34" charset="0"/>
                <a:cs typeface="Arial" panose="020B0604020202020204" pitchFamily="34" charset="0"/>
              </a:rPr>
              <a:t>Magister Eduard Duarte Sepúlveda</a:t>
            </a:r>
          </a:p>
        </p:txBody>
      </p:sp>
    </p:spTree>
    <p:extLst>
      <p:ext uri="{BB962C8B-B14F-4D97-AF65-F5344CB8AC3E}">
        <p14:creationId xmlns:p14="http://schemas.microsoft.com/office/powerpoint/2010/main" val="2745828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a:xfrm>
            <a:off x="1784570" y="764706"/>
            <a:ext cx="9797832" cy="288032"/>
          </a:xfrm>
        </p:spPr>
        <p:txBody>
          <a:bodyPr/>
          <a:lstStyle/>
          <a:p>
            <a:r>
              <a:rPr lang="es-CO"/>
              <a:t>Preparación técnica</a:t>
            </a:r>
          </a:p>
        </p:txBody>
      </p:sp>
      <p:sp>
        <p:nvSpPr>
          <p:cNvPr id="2" name="Title 1"/>
          <p:cNvSpPr>
            <a:spLocks noGrp="1"/>
          </p:cNvSpPr>
          <p:nvPr>
            <p:ph type="title"/>
          </p:nvPr>
        </p:nvSpPr>
        <p:spPr/>
        <p:txBody>
          <a:bodyPr>
            <a:normAutofit/>
          </a:bodyPr>
          <a:lstStyle/>
          <a:p>
            <a:r>
              <a:rPr lang="es-CO" dirty="0"/>
              <a:t>Que aprenderemos – Entregando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10</a:t>
            </a:fld>
            <a:endParaRPr lang="en-US" dirty="0"/>
          </a:p>
        </p:txBody>
      </p:sp>
      <p:graphicFrame>
        <p:nvGraphicFramePr>
          <p:cNvPr id="11" name="Diagrama 10">
            <a:extLst>
              <a:ext uri="{FF2B5EF4-FFF2-40B4-BE49-F238E27FC236}">
                <a16:creationId xmlns:a16="http://schemas.microsoft.com/office/drawing/2014/main" id="{C5979CF0-959F-22DC-5392-4636E611706D}"/>
              </a:ext>
            </a:extLst>
          </p:cNvPr>
          <p:cNvGraphicFramePr/>
          <p:nvPr>
            <p:extLst>
              <p:ext uri="{D42A27DB-BD31-4B8C-83A1-F6EECF244321}">
                <p14:modId xmlns:p14="http://schemas.microsoft.com/office/powerpoint/2010/main" val="1629969872"/>
              </p:ext>
            </p:extLst>
          </p:nvPr>
        </p:nvGraphicFramePr>
        <p:xfrm>
          <a:off x="137653" y="1052738"/>
          <a:ext cx="6302476" cy="5575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0" name="Diagrama 9">
            <a:extLst>
              <a:ext uri="{FF2B5EF4-FFF2-40B4-BE49-F238E27FC236}">
                <a16:creationId xmlns:a16="http://schemas.microsoft.com/office/drawing/2014/main" id="{4B197A4A-617D-2089-B32E-DC4ED442C2A4}"/>
              </a:ext>
            </a:extLst>
          </p:cNvPr>
          <p:cNvGraphicFramePr/>
          <p:nvPr>
            <p:extLst>
              <p:ext uri="{D42A27DB-BD31-4B8C-83A1-F6EECF244321}">
                <p14:modId xmlns:p14="http://schemas.microsoft.com/office/powerpoint/2010/main" val="1241417597"/>
              </p:ext>
            </p:extLst>
          </p:nvPr>
        </p:nvGraphicFramePr>
        <p:xfrm>
          <a:off x="6440129" y="1202650"/>
          <a:ext cx="5501150" cy="503466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2" name="Rectangle 4">
            <a:extLst>
              <a:ext uri="{FF2B5EF4-FFF2-40B4-BE49-F238E27FC236}">
                <a16:creationId xmlns:a16="http://schemas.microsoft.com/office/drawing/2014/main" id="{BB31D6B1-017E-DE90-B336-F8684FFC6A77}"/>
              </a:ext>
            </a:extLst>
          </p:cNvPr>
          <p:cNvSpPr/>
          <p:nvPr/>
        </p:nvSpPr>
        <p:spPr>
          <a:xfrm>
            <a:off x="5410865" y="656694"/>
            <a:ext cx="3600400" cy="504056"/>
          </a:xfrm>
          <a:prstGeom prst="rect">
            <a:avLst/>
          </a:prstGeom>
          <a:solidFill>
            <a:srgbClr val="FFC000"/>
          </a:solidFill>
          <a:ln w="57150">
            <a:solidFill>
              <a:srgbClr val="FFFF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Entregar Valor de negocio</a:t>
            </a:r>
          </a:p>
        </p:txBody>
      </p:sp>
    </p:spTree>
    <p:extLst>
      <p:ext uri="{BB962C8B-B14F-4D97-AF65-F5344CB8AC3E}">
        <p14:creationId xmlns:p14="http://schemas.microsoft.com/office/powerpoint/2010/main" val="921819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a:xfrm>
            <a:off x="1784570" y="764706"/>
            <a:ext cx="9797832" cy="288032"/>
          </a:xfrm>
        </p:spPr>
        <p:txBody>
          <a:bodyPr/>
          <a:lstStyle/>
          <a:p>
            <a:r>
              <a:rPr lang="es-CO" dirty="0"/>
              <a:t>Propuesta de valor</a:t>
            </a:r>
          </a:p>
        </p:txBody>
      </p:sp>
      <p:sp>
        <p:nvSpPr>
          <p:cNvPr id="2" name="Title 1"/>
          <p:cNvSpPr>
            <a:spLocks noGrp="1"/>
          </p:cNvSpPr>
          <p:nvPr>
            <p:ph type="title"/>
          </p:nvPr>
        </p:nvSpPr>
        <p:spPr/>
        <p:txBody>
          <a:bodyPr>
            <a:normAutofit/>
          </a:bodyPr>
          <a:lstStyle/>
          <a:p>
            <a:r>
              <a:rPr lang="es-CO" dirty="0"/>
              <a:t>Que aprenderemos – Creando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11</a:t>
            </a:fld>
            <a:endParaRPr lang="en-US" dirty="0"/>
          </a:p>
        </p:txBody>
      </p:sp>
      <p:graphicFrame>
        <p:nvGraphicFramePr>
          <p:cNvPr id="25" name="Diagrama 24">
            <a:extLst>
              <a:ext uri="{FF2B5EF4-FFF2-40B4-BE49-F238E27FC236}">
                <a16:creationId xmlns:a16="http://schemas.microsoft.com/office/drawing/2014/main" id="{EF390CC7-1F68-F4F4-9FC3-A541C29B4E5D}"/>
              </a:ext>
            </a:extLst>
          </p:cNvPr>
          <p:cNvGraphicFramePr/>
          <p:nvPr>
            <p:extLst>
              <p:ext uri="{D42A27DB-BD31-4B8C-83A1-F6EECF244321}">
                <p14:modId xmlns:p14="http://schemas.microsoft.com/office/powerpoint/2010/main" val="1864145195"/>
              </p:ext>
            </p:extLst>
          </p:nvPr>
        </p:nvGraphicFramePr>
        <p:xfrm>
          <a:off x="328170" y="2477728"/>
          <a:ext cx="8393044" cy="23663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Rectangle 2">
            <a:extLst>
              <a:ext uri="{FF2B5EF4-FFF2-40B4-BE49-F238E27FC236}">
                <a16:creationId xmlns:a16="http://schemas.microsoft.com/office/drawing/2014/main" id="{6034F087-B0FD-C5D4-140F-64EEA3AC2FEC}"/>
              </a:ext>
            </a:extLst>
          </p:cNvPr>
          <p:cNvSpPr/>
          <p:nvPr/>
        </p:nvSpPr>
        <p:spPr>
          <a:xfrm>
            <a:off x="5392994" y="664316"/>
            <a:ext cx="3429442"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Crear Valor  de negocio</a:t>
            </a:r>
          </a:p>
        </p:txBody>
      </p:sp>
      <p:pic>
        <p:nvPicPr>
          <p:cNvPr id="27" name="Gráfico 26" descr="Diseño web con relleno sólido">
            <a:extLst>
              <a:ext uri="{FF2B5EF4-FFF2-40B4-BE49-F238E27FC236}">
                <a16:creationId xmlns:a16="http://schemas.microsoft.com/office/drawing/2014/main" id="{EBAFFB3C-DCC8-93B5-3BD9-2F1EE069309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119419" y="2313038"/>
            <a:ext cx="2380618" cy="2380618"/>
          </a:xfrm>
          <a:prstGeom prst="rect">
            <a:avLst/>
          </a:prstGeom>
        </p:spPr>
      </p:pic>
    </p:spTree>
    <p:extLst>
      <p:ext uri="{BB962C8B-B14F-4D97-AF65-F5344CB8AC3E}">
        <p14:creationId xmlns:p14="http://schemas.microsoft.com/office/powerpoint/2010/main" val="20041943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6B03A8BB-7F7C-9F44-4B27-F2282AC72B85}"/>
              </a:ext>
            </a:extLst>
          </p:cNvPr>
          <p:cNvPicPr>
            <a:picLocks noChangeAspect="1"/>
          </p:cNvPicPr>
          <p:nvPr/>
        </p:nvPicPr>
        <p:blipFill>
          <a:blip r:embed="rId3"/>
          <a:stretch>
            <a:fillRect/>
          </a:stretch>
        </p:blipFill>
        <p:spPr>
          <a:xfrm>
            <a:off x="689314" y="1268762"/>
            <a:ext cx="9797832" cy="5495366"/>
          </a:xfrm>
          <a:prstGeom prst="rect">
            <a:avLst/>
          </a:prstGeom>
        </p:spPr>
      </p:pic>
      <p:sp>
        <p:nvSpPr>
          <p:cNvPr id="19" name="Subtitle 18"/>
          <p:cNvSpPr>
            <a:spLocks noGrp="1"/>
          </p:cNvSpPr>
          <p:nvPr>
            <p:ph type="subTitle" idx="1"/>
          </p:nvPr>
        </p:nvSpPr>
        <p:spPr>
          <a:xfrm>
            <a:off x="1784570" y="764706"/>
            <a:ext cx="9797832" cy="288032"/>
          </a:xfrm>
        </p:spPr>
        <p:txBody>
          <a:bodyPr/>
          <a:lstStyle/>
          <a:p>
            <a:r>
              <a:rPr lang="es-CO" dirty="0"/>
              <a:t>Propuesta de valor</a:t>
            </a:r>
          </a:p>
        </p:txBody>
      </p:sp>
      <p:sp>
        <p:nvSpPr>
          <p:cNvPr id="2" name="Title 1"/>
          <p:cNvSpPr>
            <a:spLocks noGrp="1"/>
          </p:cNvSpPr>
          <p:nvPr>
            <p:ph type="title"/>
          </p:nvPr>
        </p:nvSpPr>
        <p:spPr/>
        <p:txBody>
          <a:bodyPr>
            <a:normAutofit/>
          </a:bodyPr>
          <a:lstStyle/>
          <a:p>
            <a:r>
              <a:rPr lang="es-CO" dirty="0"/>
              <a:t>Que aprenderemos – Creando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12</a:t>
            </a:fld>
            <a:endParaRPr lang="en-US" dirty="0"/>
          </a:p>
        </p:txBody>
      </p:sp>
      <p:sp>
        <p:nvSpPr>
          <p:cNvPr id="10" name="Rectangle 2">
            <a:extLst>
              <a:ext uri="{FF2B5EF4-FFF2-40B4-BE49-F238E27FC236}">
                <a16:creationId xmlns:a16="http://schemas.microsoft.com/office/drawing/2014/main" id="{6034F087-B0FD-C5D4-140F-64EEA3AC2FEC}"/>
              </a:ext>
            </a:extLst>
          </p:cNvPr>
          <p:cNvSpPr/>
          <p:nvPr/>
        </p:nvSpPr>
        <p:spPr>
          <a:xfrm>
            <a:off x="5392994" y="664316"/>
            <a:ext cx="3429442"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Crear Valor  de negocio</a:t>
            </a:r>
          </a:p>
        </p:txBody>
      </p:sp>
    </p:spTree>
    <p:extLst>
      <p:ext uri="{BB962C8B-B14F-4D97-AF65-F5344CB8AC3E}">
        <p14:creationId xmlns:p14="http://schemas.microsoft.com/office/powerpoint/2010/main" val="1650415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a:xfrm>
            <a:off x="1784570" y="764706"/>
            <a:ext cx="9797832" cy="288032"/>
          </a:xfrm>
        </p:spPr>
        <p:txBody>
          <a:bodyPr/>
          <a:lstStyle/>
          <a:p>
            <a:r>
              <a:rPr lang="es-CO" dirty="0"/>
              <a:t>Propuesta de valor</a:t>
            </a:r>
          </a:p>
        </p:txBody>
      </p:sp>
      <p:sp>
        <p:nvSpPr>
          <p:cNvPr id="2" name="Title 1"/>
          <p:cNvSpPr>
            <a:spLocks noGrp="1"/>
          </p:cNvSpPr>
          <p:nvPr>
            <p:ph type="title"/>
          </p:nvPr>
        </p:nvSpPr>
        <p:spPr/>
        <p:txBody>
          <a:bodyPr>
            <a:normAutofit/>
          </a:bodyPr>
          <a:lstStyle/>
          <a:p>
            <a:r>
              <a:rPr lang="es-CO" dirty="0"/>
              <a:t>Que aprenderemos – Creando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13</a:t>
            </a:fld>
            <a:endParaRPr lang="en-US" dirty="0"/>
          </a:p>
        </p:txBody>
      </p:sp>
      <p:sp>
        <p:nvSpPr>
          <p:cNvPr id="10" name="Rectangle 2">
            <a:extLst>
              <a:ext uri="{FF2B5EF4-FFF2-40B4-BE49-F238E27FC236}">
                <a16:creationId xmlns:a16="http://schemas.microsoft.com/office/drawing/2014/main" id="{6034F087-B0FD-C5D4-140F-64EEA3AC2FEC}"/>
              </a:ext>
            </a:extLst>
          </p:cNvPr>
          <p:cNvSpPr/>
          <p:nvPr/>
        </p:nvSpPr>
        <p:spPr>
          <a:xfrm>
            <a:off x="5392994" y="664316"/>
            <a:ext cx="3429442"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Crear Valor  de negocio</a:t>
            </a:r>
          </a:p>
        </p:txBody>
      </p:sp>
      <p:pic>
        <p:nvPicPr>
          <p:cNvPr id="4" name="Imagen 3">
            <a:extLst>
              <a:ext uri="{FF2B5EF4-FFF2-40B4-BE49-F238E27FC236}">
                <a16:creationId xmlns:a16="http://schemas.microsoft.com/office/drawing/2014/main" id="{7E7F6936-9C3D-B0FA-17E1-772BECDE645F}"/>
              </a:ext>
            </a:extLst>
          </p:cNvPr>
          <p:cNvPicPr>
            <a:picLocks noChangeAspect="1"/>
          </p:cNvPicPr>
          <p:nvPr/>
        </p:nvPicPr>
        <p:blipFill>
          <a:blip r:embed="rId3"/>
          <a:stretch>
            <a:fillRect/>
          </a:stretch>
        </p:blipFill>
        <p:spPr>
          <a:xfrm>
            <a:off x="1644426" y="1382318"/>
            <a:ext cx="8553217" cy="4396757"/>
          </a:xfrm>
          <a:prstGeom prst="rect">
            <a:avLst/>
          </a:prstGeom>
        </p:spPr>
      </p:pic>
      <p:sp>
        <p:nvSpPr>
          <p:cNvPr id="5" name="Rectángulo redondeado 5">
            <a:extLst>
              <a:ext uri="{FF2B5EF4-FFF2-40B4-BE49-F238E27FC236}">
                <a16:creationId xmlns:a16="http://schemas.microsoft.com/office/drawing/2014/main" id="{5783FBC0-7320-08F1-CAC2-C8E6CBD866B6}"/>
              </a:ext>
            </a:extLst>
          </p:cNvPr>
          <p:cNvSpPr/>
          <p:nvPr/>
        </p:nvSpPr>
        <p:spPr>
          <a:xfrm>
            <a:off x="3642831" y="5888318"/>
            <a:ext cx="6081310" cy="440674"/>
          </a:xfrm>
          <a:prstGeom prst="roundRect">
            <a:avLst>
              <a:gd name="adj" fmla="val 7051"/>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b="1"/>
              <a:t>Naturaleza de cliente</a:t>
            </a:r>
            <a:endParaRPr lang="es-CO" b="1"/>
          </a:p>
        </p:txBody>
      </p:sp>
      <p:sp>
        <p:nvSpPr>
          <p:cNvPr id="6" name="Rectángulo redondeado 6">
            <a:extLst>
              <a:ext uri="{FF2B5EF4-FFF2-40B4-BE49-F238E27FC236}">
                <a16:creationId xmlns:a16="http://schemas.microsoft.com/office/drawing/2014/main" id="{7EC334F6-5990-F0AF-DC44-D59D06A6F265}"/>
              </a:ext>
            </a:extLst>
          </p:cNvPr>
          <p:cNvSpPr/>
          <p:nvPr/>
        </p:nvSpPr>
        <p:spPr>
          <a:xfrm rot="16200000">
            <a:off x="-698383" y="3520616"/>
            <a:ext cx="4076244" cy="440674"/>
          </a:xfrm>
          <a:prstGeom prst="roundRect">
            <a:avLst>
              <a:gd name="adj" fmla="val 7051"/>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b="1" dirty="0"/>
              <a:t>Naturaleza de la oportunidad</a:t>
            </a:r>
            <a:endParaRPr lang="es-CO" b="1" dirty="0"/>
          </a:p>
        </p:txBody>
      </p:sp>
    </p:spTree>
    <p:extLst>
      <p:ext uri="{BB962C8B-B14F-4D97-AF65-F5344CB8AC3E}">
        <p14:creationId xmlns:p14="http://schemas.microsoft.com/office/powerpoint/2010/main" val="95291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p:cNvPicPr>
            <a:picLocks noChangeAspect="1"/>
          </p:cNvPicPr>
          <p:nvPr/>
        </p:nvPicPr>
        <p:blipFill>
          <a:blip r:embed="rId2"/>
          <a:stretch>
            <a:fillRect/>
          </a:stretch>
        </p:blipFill>
        <p:spPr>
          <a:xfrm>
            <a:off x="-1" y="1"/>
            <a:ext cx="12192001" cy="6897318"/>
          </a:xfrm>
          <a:prstGeom prst="rect">
            <a:avLst/>
          </a:prstGeom>
        </p:spPr>
      </p:pic>
      <p:sp>
        <p:nvSpPr>
          <p:cNvPr id="2" name="TextBox 1">
            <a:extLst>
              <a:ext uri="{FF2B5EF4-FFF2-40B4-BE49-F238E27FC236}">
                <a16:creationId xmlns:a16="http://schemas.microsoft.com/office/drawing/2014/main" id="{7ECE9715-C4EA-4F7D-A75F-3B21507C8E2C}"/>
              </a:ext>
            </a:extLst>
          </p:cNvPr>
          <p:cNvSpPr txBox="1"/>
          <p:nvPr/>
        </p:nvSpPr>
        <p:spPr>
          <a:xfrm>
            <a:off x="4964906" y="1038225"/>
            <a:ext cx="2262188" cy="4086225"/>
          </a:xfrm>
          <a:prstGeom prst="rect">
            <a:avLst/>
          </a:prstGeom>
          <a:solidFill>
            <a:schemeClr val="accent6">
              <a:lumMod val="20000"/>
              <a:lumOff val="80000"/>
            </a:schemeClr>
          </a:solidFill>
        </p:spPr>
        <p:txBody>
          <a:bodyPr wrap="square" rtlCol="0">
            <a:noAutofit/>
          </a:bodyPr>
          <a:lstStyle/>
          <a:p>
            <a:endParaRPr lang="es-CO" sz="1000"/>
          </a:p>
          <a:p>
            <a:endParaRPr lang="es-CO" sz="1000"/>
          </a:p>
          <a:p>
            <a:endParaRPr lang="es-CO" sz="1000"/>
          </a:p>
          <a:p>
            <a:endParaRPr lang="es-CO" sz="1000"/>
          </a:p>
          <a:p>
            <a:endParaRPr lang="es-CO" sz="1000"/>
          </a:p>
          <a:p>
            <a:r>
              <a:rPr lang="es-CO" sz="1000"/>
              <a:t>Módulo de intermediación en Compra/Venta de Criptoactivos </a:t>
            </a:r>
          </a:p>
          <a:p>
            <a:r>
              <a:rPr lang="es-CO" sz="1000"/>
              <a:t>Seguridad, confianza y respaldo de cada una de las transacciones.</a:t>
            </a:r>
          </a:p>
          <a:p>
            <a:endParaRPr lang="en-US" sz="1000"/>
          </a:p>
          <a:p>
            <a:endParaRPr lang="en-US" sz="1000"/>
          </a:p>
        </p:txBody>
      </p:sp>
      <p:sp>
        <p:nvSpPr>
          <p:cNvPr id="6" name="TextBox 5">
            <a:extLst>
              <a:ext uri="{FF2B5EF4-FFF2-40B4-BE49-F238E27FC236}">
                <a16:creationId xmlns:a16="http://schemas.microsoft.com/office/drawing/2014/main" id="{3AEBCDDD-77B7-4D35-A102-6B6A28679048}"/>
              </a:ext>
            </a:extLst>
          </p:cNvPr>
          <p:cNvSpPr txBox="1"/>
          <p:nvPr/>
        </p:nvSpPr>
        <p:spPr>
          <a:xfrm>
            <a:off x="2595562" y="1038225"/>
            <a:ext cx="2262188" cy="1790700"/>
          </a:xfrm>
          <a:prstGeom prst="rect">
            <a:avLst/>
          </a:prstGeom>
          <a:solidFill>
            <a:schemeClr val="accent4">
              <a:lumMod val="20000"/>
              <a:lumOff val="80000"/>
            </a:schemeClr>
          </a:solidFill>
        </p:spPr>
        <p:txBody>
          <a:bodyPr wrap="square" rtlCol="0">
            <a:noAutofit/>
          </a:bodyPr>
          <a:lstStyle/>
          <a:p>
            <a:pPr marL="171450" indent="-171450">
              <a:buFont typeface="Arial" panose="020B0604020202020204" pitchFamily="34" charset="0"/>
              <a:buChar char="•"/>
            </a:pPr>
            <a:endParaRPr lang="es-CO" sz="1000"/>
          </a:p>
          <a:p>
            <a:pPr marL="171450" indent="-171450">
              <a:buFont typeface="Arial" panose="020B0604020202020204" pitchFamily="34" charset="0"/>
              <a:buChar char="•"/>
            </a:pPr>
            <a:r>
              <a:rPr lang="es-CO" sz="1000"/>
              <a:t>Conocer al cliente (ambos segmentos) mediante su ADN digital</a:t>
            </a:r>
          </a:p>
          <a:p>
            <a:pPr marL="171450" indent="-171450">
              <a:buFontTx/>
              <a:buChar char="-"/>
            </a:pPr>
            <a:r>
              <a:rPr lang="es-CO" sz="1000"/>
              <a:t>Conocer el origen del efectivo </a:t>
            </a:r>
          </a:p>
          <a:p>
            <a:pPr marL="171450" indent="-171450">
              <a:buFontTx/>
              <a:buChar char="-"/>
            </a:pPr>
            <a:r>
              <a:rPr lang="es-CO" sz="1000"/>
              <a:t>Co crear la Plataforma con los usuarios para que indiquen qué servicios o mejoras quieren hacer</a:t>
            </a:r>
          </a:p>
          <a:p>
            <a:pPr marL="171450" indent="-171450">
              <a:buFontTx/>
              <a:buChar char="-"/>
            </a:pPr>
            <a:r>
              <a:rPr lang="es-CO" sz="1000"/>
              <a:t>Prevención de Fraudes</a:t>
            </a:r>
          </a:p>
          <a:p>
            <a:pPr marL="171450" indent="-171450">
              <a:buFontTx/>
              <a:buChar char="-"/>
            </a:pPr>
            <a:r>
              <a:rPr lang="es-CO" sz="1000"/>
              <a:t>SARLAFT</a:t>
            </a:r>
          </a:p>
          <a:p>
            <a:endParaRPr lang="es-CO" sz="1000"/>
          </a:p>
        </p:txBody>
      </p:sp>
      <p:sp>
        <p:nvSpPr>
          <p:cNvPr id="9" name="TextBox 8">
            <a:extLst>
              <a:ext uri="{FF2B5EF4-FFF2-40B4-BE49-F238E27FC236}">
                <a16:creationId xmlns:a16="http://schemas.microsoft.com/office/drawing/2014/main" id="{7D52E26D-99BE-4DD0-AE25-EDD9BC644EB2}"/>
              </a:ext>
            </a:extLst>
          </p:cNvPr>
          <p:cNvSpPr txBox="1"/>
          <p:nvPr/>
        </p:nvSpPr>
        <p:spPr>
          <a:xfrm>
            <a:off x="2595562" y="3244480"/>
            <a:ext cx="2262188" cy="1879969"/>
          </a:xfrm>
          <a:prstGeom prst="rect">
            <a:avLst/>
          </a:prstGeom>
          <a:solidFill>
            <a:schemeClr val="accent4">
              <a:lumMod val="20000"/>
              <a:lumOff val="80000"/>
            </a:schemeClr>
          </a:solidFill>
        </p:spPr>
        <p:txBody>
          <a:bodyPr wrap="square" rtlCol="0">
            <a:noAutofit/>
          </a:bodyPr>
          <a:lstStyle/>
          <a:p>
            <a:pPr marL="171450" indent="-171450">
              <a:buFontTx/>
              <a:buChar char="-"/>
            </a:pPr>
            <a:r>
              <a:rPr lang="es-CO" sz="1000"/>
              <a:t>UX de la Aplicación Móvil</a:t>
            </a:r>
          </a:p>
          <a:p>
            <a:pPr marL="171450" indent="-171450">
              <a:buFontTx/>
              <a:buChar char="-"/>
            </a:pPr>
            <a:r>
              <a:rPr lang="es-CO" sz="1000" b="1">
                <a:solidFill>
                  <a:srgbClr val="00B050"/>
                </a:solidFill>
              </a:rPr>
              <a:t>Integración con Cuentas digitales de terceros</a:t>
            </a:r>
          </a:p>
          <a:p>
            <a:pPr marL="171450" indent="-171450">
              <a:buFontTx/>
              <a:buChar char="-"/>
            </a:pPr>
            <a:r>
              <a:rPr lang="es-CO" sz="1000" b="1">
                <a:solidFill>
                  <a:srgbClr val="00B050"/>
                </a:solidFill>
              </a:rPr>
              <a:t>Cadenas de Bloques tipo Consorcio para rastrear los orígenes del activo digital</a:t>
            </a:r>
          </a:p>
          <a:p>
            <a:pPr marL="171450" indent="-171450">
              <a:buFontTx/>
              <a:buChar char="-"/>
            </a:pPr>
            <a:r>
              <a:rPr lang="es-CO" sz="1000" b="1">
                <a:solidFill>
                  <a:srgbClr val="00B050"/>
                </a:solidFill>
              </a:rPr>
              <a:t>IA para el </a:t>
            </a:r>
            <a:r>
              <a:rPr lang="es-CO" sz="1000" b="1" err="1">
                <a:solidFill>
                  <a:srgbClr val="00B050"/>
                </a:solidFill>
              </a:rPr>
              <a:t>chatBot</a:t>
            </a:r>
            <a:endParaRPr lang="es-CO" sz="1000" b="1">
              <a:solidFill>
                <a:srgbClr val="00B050"/>
              </a:solidFill>
            </a:endParaRPr>
          </a:p>
          <a:p>
            <a:pPr marL="171450" indent="-171450">
              <a:buFontTx/>
              <a:buChar char="-"/>
            </a:pPr>
            <a:r>
              <a:rPr lang="es-CO" sz="1000"/>
              <a:t>MFA/ OTP/ Autenticación Biométrica</a:t>
            </a:r>
          </a:p>
          <a:p>
            <a:pPr marL="171450" indent="-171450">
              <a:buFontTx/>
              <a:buChar char="-"/>
            </a:pPr>
            <a:endParaRPr lang="es-CO" sz="1000"/>
          </a:p>
          <a:p>
            <a:pPr marL="171450" indent="-171450">
              <a:buFontTx/>
              <a:buChar char="-"/>
            </a:pPr>
            <a:endParaRPr lang="en-US" sz="1000"/>
          </a:p>
          <a:p>
            <a:pPr marL="171450" indent="-171450">
              <a:buFontTx/>
              <a:buChar char="-"/>
            </a:pPr>
            <a:endParaRPr lang="en-US" sz="1000"/>
          </a:p>
          <a:p>
            <a:endParaRPr lang="en-US" sz="1000"/>
          </a:p>
        </p:txBody>
      </p:sp>
      <p:sp>
        <p:nvSpPr>
          <p:cNvPr id="10" name="TextBox 9">
            <a:extLst>
              <a:ext uri="{FF2B5EF4-FFF2-40B4-BE49-F238E27FC236}">
                <a16:creationId xmlns:a16="http://schemas.microsoft.com/office/drawing/2014/main" id="{FCF942C8-A562-4979-B9D1-E4EEC94CAEF2}"/>
              </a:ext>
            </a:extLst>
          </p:cNvPr>
          <p:cNvSpPr txBox="1"/>
          <p:nvPr/>
        </p:nvSpPr>
        <p:spPr>
          <a:xfrm>
            <a:off x="211930" y="1152525"/>
            <a:ext cx="2262188" cy="3971925"/>
          </a:xfrm>
          <a:prstGeom prst="rect">
            <a:avLst/>
          </a:prstGeom>
          <a:solidFill>
            <a:schemeClr val="accent4">
              <a:lumMod val="20000"/>
              <a:lumOff val="80000"/>
            </a:schemeClr>
          </a:solidFill>
        </p:spPr>
        <p:txBody>
          <a:bodyPr wrap="square" rtlCol="0">
            <a:noAutofit/>
          </a:bodyPr>
          <a:lstStyle/>
          <a:p>
            <a:r>
              <a:rPr lang="es-CO" sz="1000"/>
              <a:t>Escriba aquí…</a:t>
            </a:r>
          </a:p>
          <a:p>
            <a:endParaRPr lang="es-CO" sz="1000"/>
          </a:p>
          <a:p>
            <a:endParaRPr lang="es-CO" sz="1000"/>
          </a:p>
          <a:p>
            <a:pPr marL="171450" indent="-171450">
              <a:buFontTx/>
              <a:buChar char="-"/>
            </a:pPr>
            <a:r>
              <a:rPr lang="es-CO" sz="1000"/>
              <a:t>Proveedores de telefonía celular</a:t>
            </a:r>
          </a:p>
          <a:p>
            <a:pPr marL="171450" indent="-171450">
              <a:buFontTx/>
              <a:buChar char="-"/>
            </a:pPr>
            <a:r>
              <a:rPr lang="es-CO" sz="1000" err="1"/>
              <a:t>Brokers</a:t>
            </a:r>
            <a:r>
              <a:rPr lang="es-CO" sz="1000"/>
              <a:t> de </a:t>
            </a:r>
            <a:r>
              <a:rPr lang="es-CO" sz="1000" err="1"/>
              <a:t>CriptoActivos</a:t>
            </a:r>
            <a:endParaRPr lang="es-CO" sz="1000"/>
          </a:p>
          <a:p>
            <a:pPr marL="171450" indent="-171450">
              <a:buFontTx/>
              <a:buChar char="-"/>
            </a:pPr>
            <a:r>
              <a:rPr lang="es-CO" sz="1000">
                <a:solidFill>
                  <a:srgbClr val="00B050"/>
                </a:solidFill>
              </a:rPr>
              <a:t>Billeteras Digitales</a:t>
            </a:r>
          </a:p>
          <a:p>
            <a:endParaRPr lang="en-US" sz="1000"/>
          </a:p>
          <a:p>
            <a:pPr marL="171450" indent="-171450">
              <a:buFontTx/>
              <a:buChar char="-"/>
            </a:pPr>
            <a:endParaRPr lang="en-US" sz="1000"/>
          </a:p>
          <a:p>
            <a:pPr marL="171450" indent="-171450">
              <a:buFontTx/>
              <a:buChar char="-"/>
            </a:pPr>
            <a:endParaRPr lang="en-US" sz="1000"/>
          </a:p>
        </p:txBody>
      </p:sp>
      <p:sp>
        <p:nvSpPr>
          <p:cNvPr id="11" name="TextBox 10">
            <a:extLst>
              <a:ext uri="{FF2B5EF4-FFF2-40B4-BE49-F238E27FC236}">
                <a16:creationId xmlns:a16="http://schemas.microsoft.com/office/drawing/2014/main" id="{F89EBEC0-BDA6-41EC-805A-6D9093D50E32}"/>
              </a:ext>
            </a:extLst>
          </p:cNvPr>
          <p:cNvSpPr txBox="1"/>
          <p:nvPr/>
        </p:nvSpPr>
        <p:spPr>
          <a:xfrm>
            <a:off x="211930" y="5495925"/>
            <a:ext cx="5636420" cy="1238250"/>
          </a:xfrm>
          <a:prstGeom prst="rect">
            <a:avLst/>
          </a:prstGeom>
          <a:solidFill>
            <a:schemeClr val="accent2">
              <a:lumMod val="20000"/>
              <a:lumOff val="80000"/>
            </a:schemeClr>
          </a:solidFill>
        </p:spPr>
        <p:txBody>
          <a:bodyPr wrap="square" rtlCol="0">
            <a:noAutofit/>
          </a:bodyPr>
          <a:lstStyle/>
          <a:p>
            <a:endParaRPr lang="es-CO" sz="1000"/>
          </a:p>
          <a:p>
            <a:pPr marL="171450" indent="-171450">
              <a:buFontTx/>
              <a:buChar char="-"/>
            </a:pPr>
            <a:r>
              <a:rPr lang="es-CO" sz="1000"/>
              <a:t>Diseño</a:t>
            </a:r>
            <a:r>
              <a:rPr lang="en-US" sz="1000"/>
              <a:t>, </a:t>
            </a:r>
            <a:r>
              <a:rPr lang="es-CO" sz="1000"/>
              <a:t>Mantenimiento y despliegue de la aplicación</a:t>
            </a:r>
          </a:p>
          <a:p>
            <a:pPr marL="171450" indent="-171450">
              <a:buFontTx/>
              <a:buChar char="-"/>
            </a:pPr>
            <a:r>
              <a:rPr lang="es-CO" sz="1000"/>
              <a:t>Procesamiento de los datos de los usuarios</a:t>
            </a:r>
          </a:p>
          <a:p>
            <a:pPr marL="171450" indent="-171450">
              <a:buFontTx/>
              <a:buChar char="-"/>
            </a:pPr>
            <a:r>
              <a:rPr lang="es-CO" sz="1000" b="1">
                <a:solidFill>
                  <a:srgbClr val="00B050"/>
                </a:solidFill>
              </a:rPr>
              <a:t>Infraestructura Cloud que se integre con las cadenas de confianza distribuida y tenga permisos para crear registros en los </a:t>
            </a:r>
            <a:r>
              <a:rPr lang="es-CO" sz="1000" b="1" err="1">
                <a:solidFill>
                  <a:srgbClr val="00B050"/>
                </a:solidFill>
              </a:rPr>
              <a:t>layers</a:t>
            </a:r>
            <a:endParaRPr lang="es-CO" sz="1000" b="1">
              <a:solidFill>
                <a:srgbClr val="00B050"/>
              </a:solidFill>
            </a:endParaRPr>
          </a:p>
          <a:p>
            <a:pPr marL="171450" indent="-171450">
              <a:buFontTx/>
              <a:buChar char="-"/>
            </a:pPr>
            <a:r>
              <a:rPr lang="es-CO" sz="1000" b="1">
                <a:solidFill>
                  <a:srgbClr val="00B050"/>
                </a:solidFill>
              </a:rPr>
              <a:t>Integración con Infraestructura </a:t>
            </a:r>
            <a:r>
              <a:rPr lang="es-CO" sz="1000" b="1" err="1">
                <a:solidFill>
                  <a:srgbClr val="00B050"/>
                </a:solidFill>
              </a:rPr>
              <a:t>On</a:t>
            </a:r>
            <a:r>
              <a:rPr lang="es-CO" sz="1000" b="1">
                <a:solidFill>
                  <a:srgbClr val="00B050"/>
                </a:solidFill>
              </a:rPr>
              <a:t> Premise (API)</a:t>
            </a:r>
          </a:p>
          <a:p>
            <a:pPr marL="171450" indent="-171450">
              <a:buFontTx/>
              <a:buChar char="-"/>
            </a:pPr>
            <a:r>
              <a:rPr lang="es-CO" sz="1000" b="1">
                <a:solidFill>
                  <a:srgbClr val="00B050"/>
                </a:solidFill>
              </a:rPr>
              <a:t>Valor  por Consultas por API de la IA</a:t>
            </a:r>
          </a:p>
          <a:p>
            <a:pPr marL="171450" indent="-171450">
              <a:buFontTx/>
              <a:buChar char="-"/>
            </a:pPr>
            <a:r>
              <a:rPr lang="es-CO" sz="1000" b="1">
                <a:solidFill>
                  <a:srgbClr val="00B050"/>
                </a:solidFill>
              </a:rPr>
              <a:t>Pagos por el movimiento del dinero a las cuentas digitales</a:t>
            </a:r>
          </a:p>
          <a:p>
            <a:endParaRPr lang="en-US" sz="1000"/>
          </a:p>
        </p:txBody>
      </p:sp>
      <p:sp>
        <p:nvSpPr>
          <p:cNvPr id="12" name="TextBox 11">
            <a:extLst>
              <a:ext uri="{FF2B5EF4-FFF2-40B4-BE49-F238E27FC236}">
                <a16:creationId xmlns:a16="http://schemas.microsoft.com/office/drawing/2014/main" id="{B0071F03-21B3-4118-BE57-6255A7B1C274}"/>
              </a:ext>
            </a:extLst>
          </p:cNvPr>
          <p:cNvSpPr txBox="1"/>
          <p:nvPr/>
        </p:nvSpPr>
        <p:spPr>
          <a:xfrm>
            <a:off x="6201964" y="5495925"/>
            <a:ext cx="5778105" cy="1238250"/>
          </a:xfrm>
          <a:prstGeom prst="rect">
            <a:avLst/>
          </a:prstGeom>
          <a:solidFill>
            <a:schemeClr val="accent2">
              <a:lumMod val="20000"/>
              <a:lumOff val="80000"/>
            </a:schemeClr>
          </a:solidFill>
        </p:spPr>
        <p:txBody>
          <a:bodyPr wrap="square" rtlCol="0">
            <a:noAutofit/>
          </a:bodyPr>
          <a:lstStyle/>
          <a:p>
            <a:endParaRPr lang="es-CO" sz="1000"/>
          </a:p>
          <a:p>
            <a:endParaRPr lang="en-US" sz="1000"/>
          </a:p>
          <a:p>
            <a:pPr marL="171450" indent="-171450">
              <a:buFontTx/>
              <a:buChar char="-"/>
            </a:pPr>
            <a:r>
              <a:rPr lang="es-CO" sz="1000" b="1">
                <a:solidFill>
                  <a:srgbClr val="00B050"/>
                </a:solidFill>
              </a:rPr>
              <a:t>Comisiones por trading de </a:t>
            </a:r>
            <a:r>
              <a:rPr lang="es-CO" sz="1000" b="1" err="1">
                <a:solidFill>
                  <a:srgbClr val="00B050"/>
                </a:solidFill>
              </a:rPr>
              <a:t>criptoactivos</a:t>
            </a:r>
            <a:endParaRPr lang="es-CO" sz="1000" b="1">
              <a:solidFill>
                <a:srgbClr val="00B050"/>
              </a:solidFill>
            </a:endParaRPr>
          </a:p>
        </p:txBody>
      </p:sp>
      <p:sp>
        <p:nvSpPr>
          <p:cNvPr id="13" name="TextBox 12">
            <a:extLst>
              <a:ext uri="{FF2B5EF4-FFF2-40B4-BE49-F238E27FC236}">
                <a16:creationId xmlns:a16="http://schemas.microsoft.com/office/drawing/2014/main" id="{2828A8A9-A430-45DF-BD1A-6CA6DC843140}"/>
              </a:ext>
            </a:extLst>
          </p:cNvPr>
          <p:cNvSpPr txBox="1"/>
          <p:nvPr/>
        </p:nvSpPr>
        <p:spPr>
          <a:xfrm>
            <a:off x="7334250" y="1038225"/>
            <a:ext cx="2262188" cy="1790700"/>
          </a:xfrm>
          <a:prstGeom prst="rect">
            <a:avLst/>
          </a:prstGeom>
          <a:solidFill>
            <a:schemeClr val="accent6">
              <a:lumMod val="20000"/>
              <a:lumOff val="80000"/>
            </a:schemeClr>
          </a:solidFill>
        </p:spPr>
        <p:txBody>
          <a:bodyPr wrap="square" rtlCol="0">
            <a:noAutofit/>
          </a:bodyPr>
          <a:lstStyle/>
          <a:p>
            <a:endParaRPr lang="en-US" sz="1000"/>
          </a:p>
          <a:p>
            <a:pPr marL="171450" indent="-171450">
              <a:buFont typeface="Arial" panose="020B0604020202020204" pitchFamily="34" charset="0"/>
              <a:buChar char="•"/>
            </a:pPr>
            <a:r>
              <a:rPr lang="en-US" sz="1000"/>
              <a:t>Canales </a:t>
            </a:r>
            <a:r>
              <a:rPr lang="es-CO" sz="1000"/>
              <a:t>de Atención al cliente (CX), </a:t>
            </a:r>
            <a:r>
              <a:rPr lang="es-CO" sz="1000" err="1"/>
              <a:t>ChatBot</a:t>
            </a:r>
            <a:endParaRPr lang="es-CO" sz="1000"/>
          </a:p>
          <a:p>
            <a:pPr marL="171450" indent="-171450">
              <a:buFont typeface="Arial" panose="020B0604020202020204" pitchFamily="34" charset="0"/>
              <a:buChar char="•"/>
            </a:pPr>
            <a:r>
              <a:rPr lang="es-CO" sz="1000">
                <a:solidFill>
                  <a:srgbClr val="00B050"/>
                </a:solidFill>
              </a:rPr>
              <a:t>Blog de Educación Financiera y Oportunidades de Inversión alimentado por la comunidad</a:t>
            </a:r>
          </a:p>
          <a:p>
            <a:endParaRPr lang="en-US" sz="1000"/>
          </a:p>
          <a:p>
            <a:pPr marL="171450" indent="-171450">
              <a:buFontTx/>
              <a:buChar char="-"/>
            </a:pPr>
            <a:endParaRPr lang="en-US" sz="1000"/>
          </a:p>
          <a:p>
            <a:pPr marL="171450" indent="-171450">
              <a:buFontTx/>
              <a:buChar char="-"/>
            </a:pPr>
            <a:endParaRPr lang="en-US" sz="1000"/>
          </a:p>
        </p:txBody>
      </p:sp>
      <p:sp>
        <p:nvSpPr>
          <p:cNvPr id="14" name="TextBox 13">
            <a:extLst>
              <a:ext uri="{FF2B5EF4-FFF2-40B4-BE49-F238E27FC236}">
                <a16:creationId xmlns:a16="http://schemas.microsoft.com/office/drawing/2014/main" id="{FE17D467-B507-436D-BB26-203824C004F1}"/>
              </a:ext>
            </a:extLst>
          </p:cNvPr>
          <p:cNvSpPr txBox="1"/>
          <p:nvPr/>
        </p:nvSpPr>
        <p:spPr>
          <a:xfrm>
            <a:off x="7334250" y="3267074"/>
            <a:ext cx="2262188" cy="1857375"/>
          </a:xfrm>
          <a:prstGeom prst="rect">
            <a:avLst/>
          </a:prstGeom>
          <a:solidFill>
            <a:schemeClr val="accent6">
              <a:lumMod val="20000"/>
              <a:lumOff val="80000"/>
            </a:schemeClr>
          </a:solidFill>
        </p:spPr>
        <p:txBody>
          <a:bodyPr wrap="square" rtlCol="0">
            <a:noAutofit/>
          </a:bodyPr>
          <a:lstStyle/>
          <a:p>
            <a:endParaRPr lang="en-US" sz="1000"/>
          </a:p>
          <a:p>
            <a:pPr marL="171450" indent="-171450">
              <a:buFontTx/>
              <a:buChar char="-"/>
            </a:pPr>
            <a:r>
              <a:rPr lang="es-CO" sz="1000"/>
              <a:t>Celulares</a:t>
            </a:r>
          </a:p>
          <a:p>
            <a:pPr marL="171450" indent="-171450">
              <a:buFontTx/>
              <a:buChar char="-"/>
            </a:pPr>
            <a:r>
              <a:rPr lang="es-CO" sz="1000" b="1">
                <a:solidFill>
                  <a:srgbClr val="00B050"/>
                </a:solidFill>
              </a:rPr>
              <a:t>Billeteras Digitales con identificadores únicos por cliente</a:t>
            </a:r>
          </a:p>
          <a:p>
            <a:pPr marL="171450" indent="-171450">
              <a:buFontTx/>
              <a:buChar char="-"/>
            </a:pPr>
            <a:r>
              <a:rPr lang="es-CO" sz="1000" b="1">
                <a:solidFill>
                  <a:srgbClr val="00B050"/>
                </a:solidFill>
              </a:rPr>
              <a:t>Billeteras Digitales de terceros</a:t>
            </a:r>
          </a:p>
          <a:p>
            <a:pPr marL="171450" indent="-171450">
              <a:buFontTx/>
              <a:buChar char="-"/>
            </a:pPr>
            <a:endParaRPr lang="en-US" sz="1000"/>
          </a:p>
          <a:p>
            <a:endParaRPr lang="en-US" sz="1000"/>
          </a:p>
        </p:txBody>
      </p:sp>
      <p:sp>
        <p:nvSpPr>
          <p:cNvPr id="15" name="TextBox 14">
            <a:extLst>
              <a:ext uri="{FF2B5EF4-FFF2-40B4-BE49-F238E27FC236}">
                <a16:creationId xmlns:a16="http://schemas.microsoft.com/office/drawing/2014/main" id="{8E9D3135-DBF5-422A-8096-04D548FBE87E}"/>
              </a:ext>
            </a:extLst>
          </p:cNvPr>
          <p:cNvSpPr txBox="1"/>
          <p:nvPr/>
        </p:nvSpPr>
        <p:spPr>
          <a:xfrm>
            <a:off x="9717881" y="1152525"/>
            <a:ext cx="2262188" cy="3971925"/>
          </a:xfrm>
          <a:prstGeom prst="rect">
            <a:avLst/>
          </a:prstGeom>
          <a:solidFill>
            <a:schemeClr val="accent6">
              <a:lumMod val="20000"/>
              <a:lumOff val="80000"/>
            </a:schemeClr>
          </a:solidFill>
        </p:spPr>
        <p:txBody>
          <a:bodyPr wrap="square" rtlCol="0">
            <a:noAutofit/>
          </a:bodyPr>
          <a:lstStyle/>
          <a:p>
            <a:endParaRPr lang="en-US" sz="1000"/>
          </a:p>
          <a:p>
            <a:endParaRPr lang="en-US" sz="1000"/>
          </a:p>
          <a:p>
            <a:r>
              <a:rPr lang="es-CO" sz="1000" b="1" err="1"/>
              <a:t>Seller</a:t>
            </a:r>
            <a:r>
              <a:rPr lang="es-CO" sz="1000" b="1"/>
              <a:t>: </a:t>
            </a:r>
            <a:r>
              <a:rPr lang="es-CO" sz="1000"/>
              <a:t>Usuarios de la Plataforma, entre 18  y 28 años , no tienen hijos, trabajan en el sector de tecnología, freelance o emprendedores digitales que trabajan para agencias en el exterior y les pagan en </a:t>
            </a:r>
            <a:r>
              <a:rPr lang="es-CO" sz="1000" err="1"/>
              <a:t>criptoactivos</a:t>
            </a:r>
            <a:r>
              <a:rPr lang="es-CO" sz="1000"/>
              <a:t>.</a:t>
            </a:r>
          </a:p>
          <a:p>
            <a:endParaRPr lang="en-US" sz="1000"/>
          </a:p>
          <a:p>
            <a:endParaRPr lang="en-US" sz="1000"/>
          </a:p>
          <a:p>
            <a:r>
              <a:rPr lang="es-CO" sz="1000" b="1" err="1"/>
              <a:t>Buyer</a:t>
            </a:r>
            <a:r>
              <a:rPr lang="es-CO" sz="1000"/>
              <a:t>: Usuario de la Plataforma entre 25 y 45 años, tiene un buen empleo que genera ganancias importantes y desea invertir de forma inteligente, para no depender de las variables del mercado, usualmente compraba en dólares.</a:t>
            </a:r>
          </a:p>
        </p:txBody>
      </p:sp>
      <p:sp>
        <p:nvSpPr>
          <p:cNvPr id="5" name="Rectángulo 4">
            <a:extLst>
              <a:ext uri="{FF2B5EF4-FFF2-40B4-BE49-F238E27FC236}">
                <a16:creationId xmlns:a16="http://schemas.microsoft.com/office/drawing/2014/main" id="{1397F979-8FA1-0496-3AA8-FFBC5D1B1987}"/>
              </a:ext>
            </a:extLst>
          </p:cNvPr>
          <p:cNvSpPr/>
          <p:nvPr/>
        </p:nvSpPr>
        <p:spPr>
          <a:xfrm>
            <a:off x="0" y="123825"/>
            <a:ext cx="4857750" cy="465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Rectangle 10">
            <a:extLst>
              <a:ext uri="{FF2B5EF4-FFF2-40B4-BE49-F238E27FC236}">
                <a16:creationId xmlns:a16="http://schemas.microsoft.com/office/drawing/2014/main" id="{2CECF6DC-7C42-0378-8E20-A80C59205CE2}"/>
              </a:ext>
            </a:extLst>
          </p:cNvPr>
          <p:cNvSpPr/>
          <p:nvPr/>
        </p:nvSpPr>
        <p:spPr>
          <a:xfrm>
            <a:off x="4954757" y="300265"/>
            <a:ext cx="7025311" cy="46536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a:t>CREAR VALOR</a:t>
            </a:r>
          </a:p>
        </p:txBody>
      </p:sp>
      <p:sp>
        <p:nvSpPr>
          <p:cNvPr id="17" name="Rectangle 10">
            <a:extLst>
              <a:ext uri="{FF2B5EF4-FFF2-40B4-BE49-F238E27FC236}">
                <a16:creationId xmlns:a16="http://schemas.microsoft.com/office/drawing/2014/main" id="{D931BEC8-C1D1-A285-874C-68C02BF111EC}"/>
              </a:ext>
            </a:extLst>
          </p:cNvPr>
          <p:cNvSpPr/>
          <p:nvPr/>
        </p:nvSpPr>
        <p:spPr>
          <a:xfrm>
            <a:off x="4402189" y="6280847"/>
            <a:ext cx="3387621" cy="465363"/>
          </a:xfrm>
          <a:prstGeom prst="rect">
            <a:avLst/>
          </a:prstGeom>
          <a:solidFill>
            <a:srgbClr val="FE0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a:t>CAPTURAR VALOR</a:t>
            </a:r>
          </a:p>
        </p:txBody>
      </p:sp>
      <p:sp>
        <p:nvSpPr>
          <p:cNvPr id="18" name="Rectangle 10">
            <a:extLst>
              <a:ext uri="{FF2B5EF4-FFF2-40B4-BE49-F238E27FC236}">
                <a16:creationId xmlns:a16="http://schemas.microsoft.com/office/drawing/2014/main" id="{9F9E4A7F-0504-C5FF-25FC-32CC9D118EF3}"/>
              </a:ext>
            </a:extLst>
          </p:cNvPr>
          <p:cNvSpPr/>
          <p:nvPr/>
        </p:nvSpPr>
        <p:spPr>
          <a:xfrm>
            <a:off x="209067" y="291193"/>
            <a:ext cx="4505212" cy="465363"/>
          </a:xfrm>
          <a:prstGeom prst="rect">
            <a:avLst/>
          </a:prstGeom>
          <a:solidFill>
            <a:srgbClr val="FFC0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a:t>ENTREGAR VALOR</a:t>
            </a:r>
          </a:p>
        </p:txBody>
      </p:sp>
    </p:spTree>
    <p:extLst>
      <p:ext uri="{BB962C8B-B14F-4D97-AF65-F5344CB8AC3E}">
        <p14:creationId xmlns:p14="http://schemas.microsoft.com/office/powerpoint/2010/main" val="20369762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a:xfrm>
            <a:off x="1784570" y="764706"/>
            <a:ext cx="9797832" cy="288032"/>
          </a:xfrm>
        </p:spPr>
        <p:txBody>
          <a:bodyPr/>
          <a:lstStyle/>
          <a:p>
            <a:r>
              <a:rPr lang="es-CO" dirty="0"/>
              <a:t>Propuesta de valor</a:t>
            </a:r>
          </a:p>
        </p:txBody>
      </p:sp>
      <p:sp>
        <p:nvSpPr>
          <p:cNvPr id="2" name="Title 1"/>
          <p:cNvSpPr>
            <a:spLocks noGrp="1"/>
          </p:cNvSpPr>
          <p:nvPr>
            <p:ph type="title"/>
          </p:nvPr>
        </p:nvSpPr>
        <p:spPr/>
        <p:txBody>
          <a:bodyPr>
            <a:normAutofit/>
          </a:bodyPr>
          <a:lstStyle/>
          <a:p>
            <a:r>
              <a:rPr lang="es-CO" dirty="0"/>
              <a:t>Que aprenderemos – Creando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15</a:t>
            </a:fld>
            <a:endParaRPr lang="en-US" dirty="0"/>
          </a:p>
        </p:txBody>
      </p:sp>
      <p:sp>
        <p:nvSpPr>
          <p:cNvPr id="10" name="Rectangle 2">
            <a:extLst>
              <a:ext uri="{FF2B5EF4-FFF2-40B4-BE49-F238E27FC236}">
                <a16:creationId xmlns:a16="http://schemas.microsoft.com/office/drawing/2014/main" id="{6034F087-B0FD-C5D4-140F-64EEA3AC2FEC}"/>
              </a:ext>
            </a:extLst>
          </p:cNvPr>
          <p:cNvSpPr/>
          <p:nvPr/>
        </p:nvSpPr>
        <p:spPr>
          <a:xfrm>
            <a:off x="5392994" y="664316"/>
            <a:ext cx="3429442"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Crear Valor  de negocio</a:t>
            </a:r>
          </a:p>
        </p:txBody>
      </p:sp>
      <p:graphicFrame>
        <p:nvGraphicFramePr>
          <p:cNvPr id="4" name="Table 2">
            <a:extLst>
              <a:ext uri="{FF2B5EF4-FFF2-40B4-BE49-F238E27FC236}">
                <a16:creationId xmlns:a16="http://schemas.microsoft.com/office/drawing/2014/main" id="{39FE1EA8-C7DB-7994-0FA2-DEB0CAE6CDC4}"/>
              </a:ext>
            </a:extLst>
          </p:cNvPr>
          <p:cNvGraphicFramePr>
            <a:graphicFrameLocks noGrp="1"/>
          </p:cNvGraphicFramePr>
          <p:nvPr>
            <p:extLst>
              <p:ext uri="{D42A27DB-BD31-4B8C-83A1-F6EECF244321}">
                <p14:modId xmlns:p14="http://schemas.microsoft.com/office/powerpoint/2010/main" val="4168630287"/>
              </p:ext>
            </p:extLst>
          </p:nvPr>
        </p:nvGraphicFramePr>
        <p:xfrm>
          <a:off x="233362" y="1710264"/>
          <a:ext cx="11725276" cy="5000642"/>
        </p:xfrm>
        <a:graphic>
          <a:graphicData uri="http://schemas.openxmlformats.org/drawingml/2006/table">
            <a:tbl>
              <a:tblPr firstRow="1" bandRow="1">
                <a:tableStyleId>{5C22544A-7EE6-4342-B048-85BDC9FD1C3A}</a:tableStyleId>
              </a:tblPr>
              <a:tblGrid>
                <a:gridCol w="2578308">
                  <a:extLst>
                    <a:ext uri="{9D8B030D-6E8A-4147-A177-3AD203B41FA5}">
                      <a16:colId xmlns:a16="http://schemas.microsoft.com/office/drawing/2014/main" val="1785598033"/>
                    </a:ext>
                  </a:extLst>
                </a:gridCol>
                <a:gridCol w="2443397">
                  <a:extLst>
                    <a:ext uri="{9D8B030D-6E8A-4147-A177-3AD203B41FA5}">
                      <a16:colId xmlns:a16="http://schemas.microsoft.com/office/drawing/2014/main" val="2106355599"/>
                    </a:ext>
                  </a:extLst>
                </a:gridCol>
                <a:gridCol w="2353456">
                  <a:extLst>
                    <a:ext uri="{9D8B030D-6E8A-4147-A177-3AD203B41FA5}">
                      <a16:colId xmlns:a16="http://schemas.microsoft.com/office/drawing/2014/main" val="3839408692"/>
                    </a:ext>
                  </a:extLst>
                </a:gridCol>
                <a:gridCol w="1716300">
                  <a:extLst>
                    <a:ext uri="{9D8B030D-6E8A-4147-A177-3AD203B41FA5}">
                      <a16:colId xmlns:a16="http://schemas.microsoft.com/office/drawing/2014/main" val="2089937821"/>
                    </a:ext>
                  </a:extLst>
                </a:gridCol>
                <a:gridCol w="2633815">
                  <a:extLst>
                    <a:ext uri="{9D8B030D-6E8A-4147-A177-3AD203B41FA5}">
                      <a16:colId xmlns:a16="http://schemas.microsoft.com/office/drawing/2014/main" val="2242308206"/>
                    </a:ext>
                  </a:extLst>
                </a:gridCol>
              </a:tblGrid>
              <a:tr h="855362">
                <a:tc>
                  <a:txBody>
                    <a:bodyPr/>
                    <a:lstStyle/>
                    <a:p>
                      <a:pPr algn="ctr"/>
                      <a:r>
                        <a:rPr lang="es-CO" sz="1200"/>
                        <a:t>Describa el JTBD</a:t>
                      </a:r>
                      <a:endParaRPr lang="en-US" sz="1200"/>
                    </a:p>
                  </a:txBody>
                  <a:tcPr anchor="ctr">
                    <a:solidFill>
                      <a:schemeClr val="accent2"/>
                    </a:solidFill>
                  </a:tcPr>
                </a:tc>
                <a:tc>
                  <a:txBody>
                    <a:bodyPr/>
                    <a:lstStyle/>
                    <a:p>
                      <a:pPr algn="ctr"/>
                      <a:r>
                        <a:rPr lang="es-CO" sz="1200" dirty="0"/>
                        <a:t>Cuando el usuario esta?</a:t>
                      </a:r>
                    </a:p>
                    <a:p>
                      <a:pPr algn="ctr"/>
                      <a:r>
                        <a:rPr lang="es-CO" sz="1200" dirty="0"/>
                        <a:t>(Describa la circunstancia)</a:t>
                      </a:r>
                      <a:endParaRPr lang="en-US" sz="1200" dirty="0"/>
                    </a:p>
                  </a:txBody>
                  <a:tcPr anchor="ctr">
                    <a:solidFill>
                      <a:schemeClr val="accent2"/>
                    </a:solidFill>
                  </a:tcPr>
                </a:tc>
                <a:tc>
                  <a:txBody>
                    <a:bodyPr/>
                    <a:lstStyle/>
                    <a:p>
                      <a:pPr algn="ctr"/>
                      <a:r>
                        <a:rPr lang="es-CO" sz="1200"/>
                        <a:t>El usuario quisiera..</a:t>
                      </a:r>
                    </a:p>
                    <a:p>
                      <a:pPr algn="ctr"/>
                      <a:r>
                        <a:rPr lang="es-CO" sz="1200"/>
                        <a:t>(Motivaciones funcionales)</a:t>
                      </a:r>
                      <a:endParaRPr lang="en-US" sz="1200"/>
                    </a:p>
                  </a:txBody>
                  <a:tcPr anchor="ctr">
                    <a:solidFill>
                      <a:schemeClr val="accent2"/>
                    </a:solidFill>
                  </a:tcPr>
                </a:tc>
                <a:tc>
                  <a:txBody>
                    <a:bodyPr/>
                    <a:lstStyle/>
                    <a:p>
                      <a:pPr algn="ctr"/>
                      <a:r>
                        <a:rPr lang="es-CO" sz="1200"/>
                        <a:t>El usuario quisiera..</a:t>
                      </a:r>
                    </a:p>
                    <a:p>
                      <a:pPr algn="ctr"/>
                      <a:r>
                        <a:rPr lang="es-CO" sz="1200"/>
                        <a:t>(Motivaciones Emocionales)</a:t>
                      </a:r>
                      <a:endParaRPr lang="en-US" sz="1200"/>
                    </a:p>
                  </a:txBody>
                  <a:tcPr anchor="ctr">
                    <a:solidFill>
                      <a:schemeClr val="accent2"/>
                    </a:solidFill>
                  </a:tcPr>
                </a:tc>
                <a:tc>
                  <a:txBody>
                    <a:bodyPr/>
                    <a:lstStyle/>
                    <a:p>
                      <a:pPr algn="ctr"/>
                      <a:r>
                        <a:rPr lang="es-CO" sz="1200"/>
                        <a:t>De manera tal que…</a:t>
                      </a:r>
                    </a:p>
                    <a:p>
                      <a:pPr algn="ctr"/>
                      <a:r>
                        <a:rPr lang="es-CO" sz="1200"/>
                        <a:t>(Resultado que quisiera lograr)</a:t>
                      </a:r>
                      <a:endParaRPr lang="en-US" sz="1200"/>
                    </a:p>
                  </a:txBody>
                  <a:tcPr anchor="ctr">
                    <a:solidFill>
                      <a:schemeClr val="accent2"/>
                    </a:solidFill>
                  </a:tcPr>
                </a:tc>
                <a:extLst>
                  <a:ext uri="{0D108BD9-81ED-4DB2-BD59-A6C34878D82A}">
                    <a16:rowId xmlns:a16="http://schemas.microsoft.com/office/drawing/2014/main" val="3153458200"/>
                  </a:ext>
                </a:extLst>
              </a:tr>
              <a:tr h="17032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1"/>
                        <a:t>WS</a:t>
                      </a:r>
                    </a:p>
                    <a:p>
                      <a:pPr marL="0" indent="0" algn="just">
                        <a:buNone/>
                      </a:pPr>
                      <a:r>
                        <a:rPr lang="es-CO" sz="1000"/>
                        <a:t>- Acceder de forma rápida y segura a un préstamo de efectivo a una tasa adecuada , </a:t>
                      </a:r>
                      <a:r>
                        <a:rPr lang="es-CO" sz="1000" b="1">
                          <a:solidFill>
                            <a:srgbClr val="00B050"/>
                          </a:solidFill>
                        </a:rPr>
                        <a:t>seleccionando tiempos cortos y transferencias a otras billeteras digitales</a:t>
                      </a:r>
                    </a:p>
                    <a:p>
                      <a:pPr marL="0" indent="0" algn="just">
                        <a:buNone/>
                      </a:pPr>
                      <a:r>
                        <a:rPr lang="es-CO" sz="1000"/>
                        <a:t>- Generar ganancias con el dinero de mi cuenta de ahorros superiores a las ofrecidas por la Banca tradicional, </a:t>
                      </a:r>
                      <a:r>
                        <a:rPr lang="es-CO" sz="1000" b="1">
                          <a:solidFill>
                            <a:srgbClr val="00B050"/>
                          </a:solidFill>
                        </a:rPr>
                        <a:t>con una transacción respaldada, rápida y segura.</a:t>
                      </a:r>
                      <a:endParaRPr lang="es-ES" sz="1000" b="1">
                        <a:solidFill>
                          <a:srgbClr val="00B050"/>
                        </a:solidFill>
                      </a:endParaRPr>
                    </a:p>
                  </a:txBody>
                  <a:tcPr anchor="ct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ES" sz="1000"/>
                        <a:t>Con la necesidad urgente de un crédito de pago rápido a tasas adecuadas, claras, confiables y reguladas por una entidad, que le permita </a:t>
                      </a:r>
                      <a:r>
                        <a:rPr lang="es-ES" sz="1000" b="1">
                          <a:solidFill>
                            <a:srgbClr val="00B050"/>
                          </a:solidFill>
                        </a:rPr>
                        <a:t>crear una vida crediticia sin perjudicar su flujo de caja o arriesgar su tranquilidad</a:t>
                      </a:r>
                      <a:endParaRPr lang="en-US" sz="1000" b="1">
                        <a:solidFill>
                          <a:srgbClr val="00B050"/>
                        </a:solidFill>
                      </a:endParaRPr>
                    </a:p>
                    <a:p>
                      <a:endParaRPr lang="en-US" sz="1000"/>
                    </a:p>
                    <a:p>
                      <a:r>
                        <a:rPr lang="es-ES" sz="1000"/>
                        <a:t>Buscando una oportunidad de inversión de corto plazo que le</a:t>
                      </a:r>
                      <a:r>
                        <a:rPr lang="es-ES" sz="1000" b="1">
                          <a:solidFill>
                            <a:srgbClr val="00B050"/>
                          </a:solidFill>
                        </a:rPr>
                        <a:t> garantice buenos rendimientos y proteja su dinero, con  garantía y el respaldo</a:t>
                      </a:r>
                      <a:endParaRPr lang="en-US" sz="1000" b="1">
                        <a:solidFill>
                          <a:srgbClr val="00B050"/>
                        </a:solidFill>
                      </a:endParaRPr>
                    </a:p>
                  </a:txBody>
                  <a:tcPr anchor="ct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ES" sz="1000"/>
                        <a:t>Acceder a un préstamo rápido de efectivo de bajo monto, por poco tiempo </a:t>
                      </a:r>
                      <a:r>
                        <a:rPr lang="es-ES" sz="1000" b="1">
                          <a:solidFill>
                            <a:srgbClr val="00B050"/>
                          </a:solidFill>
                        </a:rPr>
                        <a:t>desde su celular o algún canal digital sin tener que ir al Banco</a:t>
                      </a:r>
                      <a:endParaRPr lang="en-US" sz="1000" b="1">
                        <a:solidFill>
                          <a:srgbClr val="00B050"/>
                        </a:solidFill>
                      </a:endParaRPr>
                    </a:p>
                    <a:p>
                      <a:pPr marL="0" marR="0" lvl="0" indent="0" algn="just" rtl="0" eaLnBrk="1" fontAlgn="auto" latinLnBrk="0" hangingPunct="1">
                        <a:lnSpc>
                          <a:spcPct val="100000"/>
                        </a:lnSpc>
                        <a:spcBef>
                          <a:spcPts val="0"/>
                        </a:spcBef>
                        <a:spcAft>
                          <a:spcPts val="0"/>
                        </a:spcAft>
                        <a:buClrTx/>
                        <a:buSzTx/>
                        <a:buFontTx/>
                        <a:buNone/>
                      </a:pPr>
                      <a:endParaRPr lang="es-ES" sz="1000"/>
                    </a:p>
                    <a:p>
                      <a:pPr marL="0" marR="0" lvl="0" indent="0" algn="just" rtl="0" eaLnBrk="1" fontAlgn="auto" latinLnBrk="0" hangingPunct="1">
                        <a:lnSpc>
                          <a:spcPct val="100000"/>
                        </a:lnSpc>
                        <a:spcBef>
                          <a:spcPts val="0"/>
                        </a:spcBef>
                        <a:spcAft>
                          <a:spcPts val="0"/>
                        </a:spcAft>
                        <a:buClrTx/>
                        <a:buSzTx/>
                        <a:buFontTx/>
                        <a:buNone/>
                      </a:pPr>
                      <a:r>
                        <a:rPr lang="es-ES" sz="1000"/>
                        <a:t>Tener la oportunidad de ofrecer dinero de forma segura, a cambio de un % con la garantía de que le van a pagar, </a:t>
                      </a:r>
                      <a:r>
                        <a:rPr lang="es-ES" sz="1000" b="1">
                          <a:solidFill>
                            <a:srgbClr val="00B050"/>
                          </a:solidFill>
                        </a:rPr>
                        <a:t>desde un canal digital que le garantice inmediatez y soporte</a:t>
                      </a:r>
                    </a:p>
                    <a:p>
                      <a:pPr marL="0" marR="0" lvl="0" indent="0" algn="just" rtl="0" eaLnBrk="1" fontAlgn="auto" latinLnBrk="0" hangingPunct="1">
                        <a:lnSpc>
                          <a:spcPct val="100000"/>
                        </a:lnSpc>
                        <a:spcBef>
                          <a:spcPts val="0"/>
                        </a:spcBef>
                        <a:spcAft>
                          <a:spcPts val="0"/>
                        </a:spcAft>
                        <a:buClrTx/>
                        <a:buSzTx/>
                        <a:buFontTx/>
                        <a:buNone/>
                      </a:pPr>
                      <a:endParaRPr lang="es-ES" sz="1000"/>
                    </a:p>
                    <a:p>
                      <a:endParaRPr lang="en-US" sz="1000"/>
                    </a:p>
                  </a:txBody>
                  <a:tcPr anchor="ct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ES" sz="1000"/>
                        <a:t>Recibir una ganancia, poner a trabajar el dinero, estar seguro de que le van a regresar el dinero.</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s-ES" sz="1000"/>
                    </a:p>
                    <a:p>
                      <a:pPr marL="0" marR="0" lvl="0" indent="0" algn="just" defTabSz="914400" rtl="0" eaLnBrk="1" fontAlgn="auto" latinLnBrk="0" hangingPunct="1">
                        <a:lnSpc>
                          <a:spcPct val="100000"/>
                        </a:lnSpc>
                        <a:spcBef>
                          <a:spcPts val="0"/>
                        </a:spcBef>
                        <a:spcAft>
                          <a:spcPts val="0"/>
                        </a:spcAft>
                        <a:buClrTx/>
                        <a:buSzTx/>
                        <a:buFontTx/>
                        <a:buNone/>
                        <a:tabLst/>
                        <a:defRPr/>
                      </a:pPr>
                      <a:r>
                        <a:rPr lang="es-ES" sz="1000"/>
                        <a:t>Solucionar una urgencia, encontrar fuentes de financiación diferentes a la Banca tradicional, pagar tasas justas</a:t>
                      </a:r>
                      <a:r>
                        <a:rPr lang="es-ES" sz="1000" b="1">
                          <a:solidFill>
                            <a:srgbClr val="00B050"/>
                          </a:solidFill>
                        </a:rPr>
                        <a:t>. No tener que recurrir a prestamistas independientes o gota a gota</a:t>
                      </a:r>
                      <a:endParaRPr lang="en-US" sz="1000" b="1">
                        <a:solidFill>
                          <a:srgbClr val="00B050"/>
                        </a:solidFill>
                      </a:endParaRPr>
                    </a:p>
                    <a:p>
                      <a:endParaRPr lang="en-US" sz="1000"/>
                    </a:p>
                  </a:txBody>
                  <a:tcPr anchor="ctr">
                    <a:solidFill>
                      <a:schemeClr val="accent2">
                        <a:lumMod val="20000"/>
                        <a:lumOff val="80000"/>
                      </a:schemeClr>
                    </a:solidFill>
                  </a:tcPr>
                </a:tc>
                <a:tc>
                  <a:txBody>
                    <a:bodyPr/>
                    <a:lstStyle/>
                    <a:p>
                      <a:pPr marL="0" marR="0" lvl="0" indent="0" algn="just" rtl="0" eaLnBrk="1" fontAlgn="auto" latinLnBrk="0" hangingPunct="1">
                        <a:lnSpc>
                          <a:spcPct val="100000"/>
                        </a:lnSpc>
                        <a:spcBef>
                          <a:spcPts val="0"/>
                        </a:spcBef>
                        <a:spcAft>
                          <a:spcPts val="0"/>
                        </a:spcAft>
                        <a:buClrTx/>
                        <a:buSzTx/>
                        <a:buFontTx/>
                        <a:buNone/>
                      </a:pPr>
                      <a:r>
                        <a:rPr lang="es-ES" sz="1000"/>
                        <a:t>Generar una experiencia digital que permita conectar a prestamistas con solicitantes de bajos montos a corto plazo, que sea seguro, rápido y confiable, generando así, </a:t>
                      </a:r>
                      <a:r>
                        <a:rPr lang="es-ES" sz="1000" b="1">
                          <a:solidFill>
                            <a:srgbClr val="00B050"/>
                          </a:solidFill>
                        </a:rPr>
                        <a:t>una nueva línea de </a:t>
                      </a:r>
                      <a:r>
                        <a:rPr lang="es-ES" sz="1000" b="1" err="1">
                          <a:solidFill>
                            <a:srgbClr val="00B050"/>
                          </a:solidFill>
                        </a:rPr>
                        <a:t>Revenue</a:t>
                      </a:r>
                      <a:r>
                        <a:rPr lang="es-ES" sz="1000" b="1">
                          <a:solidFill>
                            <a:srgbClr val="00B050"/>
                          </a:solidFill>
                        </a:rPr>
                        <a:t> para Todo Tarjetas S.A, que provenga de la intermediación de las transacciones.</a:t>
                      </a:r>
                      <a:endParaRPr lang="en-US" sz="1000" b="1">
                        <a:solidFill>
                          <a:srgbClr val="00B050"/>
                        </a:solidFill>
                      </a:endParaRPr>
                    </a:p>
                    <a:p>
                      <a:endParaRPr lang="en-US" sz="1000"/>
                    </a:p>
                  </a:txBody>
                  <a:tcPr anchor="ctr">
                    <a:solidFill>
                      <a:schemeClr val="accent2">
                        <a:lumMod val="20000"/>
                        <a:lumOff val="80000"/>
                      </a:schemeClr>
                    </a:solidFill>
                  </a:tcPr>
                </a:tc>
                <a:extLst>
                  <a:ext uri="{0D108BD9-81ED-4DB2-BD59-A6C34878D82A}">
                    <a16:rowId xmlns:a16="http://schemas.microsoft.com/office/drawing/2014/main" val="162905920"/>
                  </a:ext>
                </a:extLst>
              </a:tr>
              <a:tr h="1703275">
                <a:tc>
                  <a:txBody>
                    <a:bodyPr/>
                    <a:lstStyle/>
                    <a:p>
                      <a:pPr marL="0" lvl="0" indent="0">
                        <a:buNone/>
                      </a:pPr>
                      <a:endParaRPr lang="es-CO" sz="100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b="1"/>
                        <a:t>WS</a:t>
                      </a:r>
                    </a:p>
                    <a:p>
                      <a:pPr marL="0" indent="0" algn="just">
                        <a:buNone/>
                      </a:pPr>
                      <a:r>
                        <a:rPr lang="es-CO" sz="1000"/>
                        <a:t>-  Cambiar a Pesos Colombianos los </a:t>
                      </a:r>
                      <a:r>
                        <a:rPr lang="es-CO" sz="1000" err="1"/>
                        <a:t>criptoactivos</a:t>
                      </a:r>
                      <a:r>
                        <a:rPr lang="es-CO" sz="1000"/>
                        <a:t> recibidos mediante una tasa justa en una entidad que garantice la transacción.</a:t>
                      </a:r>
                    </a:p>
                    <a:p>
                      <a:pPr marL="0" indent="0" algn="just">
                        <a:buNone/>
                      </a:pPr>
                      <a:r>
                        <a:rPr lang="es-CO" sz="1000"/>
                        <a:t>- Invertir en criptomonedas (</a:t>
                      </a:r>
                      <a:r>
                        <a:rPr lang="es-CO" sz="1000" err="1"/>
                        <a:t>stablecoins</a:t>
                      </a:r>
                      <a:r>
                        <a:rPr lang="es-CO" sz="1000"/>
                        <a:t>) desde la misma aplicación del Banco, monitorear sus inversiones y monetizar directamente   su cuenta de ahorros/corriente, o a un tercero a través de billeteras o pasarelas</a:t>
                      </a:r>
                    </a:p>
                    <a:p>
                      <a:pPr marL="0" indent="0" algn="just">
                        <a:buNone/>
                      </a:pPr>
                      <a:r>
                        <a:rPr lang="es-CO" sz="1000"/>
                        <a:t>.</a:t>
                      </a:r>
                      <a:endParaRPr lang="es-CO" sz="1000" b="1">
                        <a:solidFill>
                          <a:srgbClr val="00B050"/>
                        </a:solidFill>
                      </a:endParaRPr>
                    </a:p>
                  </a:txBody>
                  <a:tcPr>
                    <a:solidFill>
                      <a:schemeClr val="accent2">
                        <a:lumMod val="20000"/>
                        <a:lumOff val="80000"/>
                      </a:schemeClr>
                    </a:solidFill>
                  </a:tcPr>
                </a:tc>
                <a:tc>
                  <a:txBody>
                    <a:bodyPr/>
                    <a:lstStyle/>
                    <a:p>
                      <a:pPr lvl="0">
                        <a:buNone/>
                      </a:pPr>
                      <a:endParaRPr lang="en-US" sz="1000"/>
                    </a:p>
                    <a:p>
                      <a:pPr lvl="0">
                        <a:buNone/>
                      </a:pPr>
                      <a:endParaRPr lang="en-US" sz="1000"/>
                    </a:p>
                    <a:p>
                      <a:pPr lvl="0">
                        <a:buNone/>
                      </a:pPr>
                      <a:r>
                        <a:rPr lang="es-CO" sz="1000" noProof="0"/>
                        <a:t>- Buscando convertir a pesos sus activos  digitales ,</a:t>
                      </a:r>
                    </a:p>
                    <a:p>
                      <a:pPr lvl="0">
                        <a:buNone/>
                      </a:pPr>
                      <a:r>
                        <a:rPr lang="es-CO" sz="1000" noProof="0"/>
                        <a:t>- Buscando aumentar y diversificar su </a:t>
                      </a:r>
                      <a:r>
                        <a:rPr lang="es-CO" sz="1000" noProof="0" err="1"/>
                        <a:t>inversion</a:t>
                      </a:r>
                      <a:r>
                        <a:rPr lang="es-CO" sz="1000" noProof="0"/>
                        <a:t> en  </a:t>
                      </a:r>
                      <a:r>
                        <a:rPr lang="es-CO" sz="1000" noProof="0" err="1"/>
                        <a:t>crypto</a:t>
                      </a:r>
                      <a:r>
                        <a:rPr lang="es-CO" sz="1000" noProof="0"/>
                        <a:t> activos</a:t>
                      </a:r>
                    </a:p>
                    <a:p>
                      <a:pPr lvl="0">
                        <a:buNone/>
                      </a:pPr>
                      <a:endParaRPr lang="en-US" sz="1000"/>
                    </a:p>
                  </a:txBody>
                  <a:tcPr>
                    <a:solidFill>
                      <a:schemeClr val="accent2">
                        <a:lumMod val="20000"/>
                        <a:lumOff val="80000"/>
                      </a:schemeClr>
                    </a:solidFill>
                  </a:tcPr>
                </a:tc>
                <a:tc>
                  <a:txBody>
                    <a:bodyPr/>
                    <a:lstStyle/>
                    <a:p>
                      <a:pPr lvl="0">
                        <a:buNone/>
                      </a:pPr>
                      <a:endParaRPr lang="en-US" sz="1000"/>
                    </a:p>
                    <a:p>
                      <a:pPr lvl="0">
                        <a:buNone/>
                      </a:pPr>
                      <a:endParaRPr lang="en-US" sz="1000"/>
                    </a:p>
                    <a:p>
                      <a:pPr lvl="0">
                        <a:buNone/>
                      </a:pPr>
                      <a:r>
                        <a:rPr lang="es-CO" sz="1000" noProof="0"/>
                        <a:t>Comprar criptomonedas (</a:t>
                      </a:r>
                      <a:r>
                        <a:rPr lang="es-CO" sz="1000" noProof="0" err="1"/>
                        <a:t>stablecoins</a:t>
                      </a:r>
                      <a:r>
                        <a:rPr lang="es-CO" sz="1000" noProof="0"/>
                        <a:t>) de manera rápida y Segura</a:t>
                      </a:r>
                    </a:p>
                    <a:p>
                      <a:pPr lvl="0">
                        <a:buNone/>
                      </a:pPr>
                      <a:endParaRPr lang="es-CO" sz="1000" noProof="0"/>
                    </a:p>
                    <a:p>
                      <a:pPr lvl="0">
                        <a:buNone/>
                      </a:pPr>
                      <a:r>
                        <a:rPr lang="es-CO" sz="1000" noProof="0"/>
                        <a:t>Vender sus criptomonedas y recibir sus ganancias a su cuenta de ahorros/corriente o cualquier otro destino.</a:t>
                      </a:r>
                    </a:p>
                  </a:txBody>
                  <a:tcPr>
                    <a:solidFill>
                      <a:schemeClr val="accent2">
                        <a:lumMod val="20000"/>
                        <a:lumOff val="80000"/>
                      </a:schemeClr>
                    </a:solidFill>
                  </a:tcPr>
                </a:tc>
                <a:tc>
                  <a:txBody>
                    <a:bodyPr/>
                    <a:lstStyle/>
                    <a:p>
                      <a:pPr lvl="0">
                        <a:buNone/>
                      </a:pPr>
                      <a:endParaRPr lang="en-US" sz="1000"/>
                    </a:p>
                    <a:p>
                      <a:pPr lvl="0">
                        <a:buNone/>
                      </a:pPr>
                      <a:endParaRPr lang="en-US" sz="1000"/>
                    </a:p>
                    <a:p>
                      <a:pPr lvl="0">
                        <a:buNone/>
                      </a:pPr>
                      <a:r>
                        <a:rPr lang="es-CO" sz="1000" noProof="0"/>
                        <a:t>Obtener ganancias de sus inversiones en criptomonedas (</a:t>
                      </a:r>
                      <a:r>
                        <a:rPr lang="es-CO" sz="1000" noProof="0" err="1"/>
                        <a:t>stablecoins</a:t>
                      </a:r>
                      <a:r>
                        <a:rPr lang="es-CO" sz="1000" noProof="0"/>
                        <a:t>) con un bajo margen de transacción.</a:t>
                      </a:r>
                    </a:p>
                    <a:p>
                      <a:pPr lvl="0">
                        <a:buNone/>
                      </a:pPr>
                      <a:endParaRPr lang="es-CO" sz="1000" noProof="0"/>
                    </a:p>
                    <a:p>
                      <a:pPr lvl="0">
                        <a:buNone/>
                      </a:pPr>
                      <a:r>
                        <a:rPr lang="es-CO" sz="1000" noProof="0"/>
                        <a:t>Monitorear su inversión y recibir sugerencias de la plataforma.</a:t>
                      </a:r>
                    </a:p>
                  </a:txBody>
                  <a:tcPr>
                    <a:solidFill>
                      <a:schemeClr val="accent2">
                        <a:lumMod val="20000"/>
                        <a:lumOff val="80000"/>
                      </a:schemeClr>
                    </a:solidFill>
                  </a:tcPr>
                </a:tc>
                <a:tc>
                  <a:txBody>
                    <a:bodyPr/>
                    <a:lstStyle/>
                    <a:p>
                      <a:pPr lvl="0">
                        <a:buNone/>
                      </a:pPr>
                      <a:endParaRPr lang="en-US" sz="1000" dirty="0"/>
                    </a:p>
                    <a:p>
                      <a:pPr lvl="0">
                        <a:buNone/>
                      </a:pPr>
                      <a:endParaRPr lang="en-US" sz="1000" dirty="0"/>
                    </a:p>
                    <a:p>
                      <a:pPr lvl="0">
                        <a:buNone/>
                      </a:pPr>
                      <a:r>
                        <a:rPr lang="es-CO" sz="1000" noProof="0" dirty="0"/>
                        <a:t>Ofrecer una herramienta que le permita al usuario comprar y vender criptomonedas (</a:t>
                      </a:r>
                      <a:r>
                        <a:rPr lang="es-CO" sz="1000" noProof="0" dirty="0" err="1"/>
                        <a:t>stablecoins</a:t>
                      </a:r>
                      <a:r>
                        <a:rPr lang="es-CO" sz="1000" noProof="0" dirty="0"/>
                        <a:t>) de manera rápida y segura desde la misma plataforma de su banco. </a:t>
                      </a:r>
                    </a:p>
                    <a:p>
                      <a:pPr lvl="0">
                        <a:buNone/>
                      </a:pPr>
                      <a:endParaRPr lang="es-CO" sz="1000" noProof="0" dirty="0"/>
                    </a:p>
                    <a:p>
                      <a:pPr lvl="0">
                        <a:buNone/>
                      </a:pPr>
                      <a:r>
                        <a:rPr lang="es-CO" sz="1000" b="1" noProof="0" dirty="0">
                          <a:solidFill>
                            <a:srgbClr val="00B050"/>
                          </a:solidFill>
                        </a:rPr>
                        <a:t>Crear una nueva oportunidad de negocio para Todo Tarjetas S.A., que le permite conectar con necesidades de sus usuarios jóvenes y percibir ingresos por las transacciones de venta</a:t>
                      </a:r>
                      <a:r>
                        <a:rPr lang="es-CO" sz="1000" noProof="0" dirty="0"/>
                        <a:t>.</a:t>
                      </a:r>
                    </a:p>
                    <a:p>
                      <a:pPr lvl="0">
                        <a:buNone/>
                      </a:pPr>
                      <a:endParaRPr lang="en-US" sz="1000" dirty="0"/>
                    </a:p>
                  </a:txBody>
                  <a:tcPr>
                    <a:solidFill>
                      <a:schemeClr val="accent2">
                        <a:lumMod val="20000"/>
                        <a:lumOff val="80000"/>
                      </a:schemeClr>
                    </a:solidFill>
                  </a:tcPr>
                </a:tc>
                <a:extLst>
                  <a:ext uri="{0D108BD9-81ED-4DB2-BD59-A6C34878D82A}">
                    <a16:rowId xmlns:a16="http://schemas.microsoft.com/office/drawing/2014/main" val="1048771585"/>
                  </a:ext>
                </a:extLst>
              </a:tr>
            </a:tbl>
          </a:graphicData>
        </a:graphic>
      </p:graphicFrame>
    </p:spTree>
    <p:extLst>
      <p:ext uri="{BB962C8B-B14F-4D97-AF65-F5344CB8AC3E}">
        <p14:creationId xmlns:p14="http://schemas.microsoft.com/office/powerpoint/2010/main" val="3529010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a:xfrm>
            <a:off x="1784570" y="764706"/>
            <a:ext cx="9797832" cy="288032"/>
          </a:xfrm>
        </p:spPr>
        <p:txBody>
          <a:bodyPr/>
          <a:lstStyle/>
          <a:p>
            <a:r>
              <a:rPr lang="es-CO" dirty="0"/>
              <a:t>Modelos de monetización</a:t>
            </a:r>
          </a:p>
        </p:txBody>
      </p:sp>
      <p:sp>
        <p:nvSpPr>
          <p:cNvPr id="2" name="Title 1"/>
          <p:cNvSpPr>
            <a:spLocks noGrp="1"/>
          </p:cNvSpPr>
          <p:nvPr>
            <p:ph type="title"/>
          </p:nvPr>
        </p:nvSpPr>
        <p:spPr/>
        <p:txBody>
          <a:bodyPr>
            <a:normAutofit/>
          </a:bodyPr>
          <a:lstStyle/>
          <a:p>
            <a:r>
              <a:rPr lang="es-CO" dirty="0"/>
              <a:t>Que aprenderemos – Capturar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16</a:t>
            </a:fld>
            <a:endParaRPr lang="en-US" dirty="0"/>
          </a:p>
        </p:txBody>
      </p:sp>
      <p:sp>
        <p:nvSpPr>
          <p:cNvPr id="25" name="Rectangle 3">
            <a:extLst>
              <a:ext uri="{FF2B5EF4-FFF2-40B4-BE49-F238E27FC236}">
                <a16:creationId xmlns:a16="http://schemas.microsoft.com/office/drawing/2014/main" id="{969193B5-4D3F-361C-30EB-BA85750B0DF5}"/>
              </a:ext>
            </a:extLst>
          </p:cNvPr>
          <p:cNvSpPr/>
          <p:nvPr/>
        </p:nvSpPr>
        <p:spPr>
          <a:xfrm>
            <a:off x="5461820" y="720213"/>
            <a:ext cx="2994831" cy="504056"/>
          </a:xfrm>
          <a:prstGeom prst="rect">
            <a:avLst/>
          </a:prstGeom>
          <a:solidFill>
            <a:srgbClr val="FF0000"/>
          </a:solidFill>
          <a:ln w="5715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Capturar Valor de Negocio</a:t>
            </a:r>
          </a:p>
          <a:p>
            <a:pPr algn="ctr">
              <a:lnSpc>
                <a:spcPct val="90000"/>
              </a:lnSpc>
            </a:pPr>
            <a:r>
              <a:rPr lang="es-CO" dirty="0"/>
              <a:t>(Ecuación Económica)</a:t>
            </a:r>
          </a:p>
        </p:txBody>
      </p:sp>
      <p:pic>
        <p:nvPicPr>
          <p:cNvPr id="27" name="Imagen 26">
            <a:extLst>
              <a:ext uri="{FF2B5EF4-FFF2-40B4-BE49-F238E27FC236}">
                <a16:creationId xmlns:a16="http://schemas.microsoft.com/office/drawing/2014/main" id="{F4364A07-ADE2-47BB-7571-4628EBE206BB}"/>
              </a:ext>
            </a:extLst>
          </p:cNvPr>
          <p:cNvPicPr>
            <a:picLocks noChangeAspect="1"/>
          </p:cNvPicPr>
          <p:nvPr/>
        </p:nvPicPr>
        <p:blipFill>
          <a:blip r:embed="rId3"/>
          <a:stretch>
            <a:fillRect/>
          </a:stretch>
        </p:blipFill>
        <p:spPr>
          <a:xfrm>
            <a:off x="844779" y="1375606"/>
            <a:ext cx="9797831" cy="4832489"/>
          </a:xfrm>
          <a:prstGeom prst="rect">
            <a:avLst/>
          </a:prstGeom>
        </p:spPr>
      </p:pic>
    </p:spTree>
    <p:extLst>
      <p:ext uri="{BB962C8B-B14F-4D97-AF65-F5344CB8AC3E}">
        <p14:creationId xmlns:p14="http://schemas.microsoft.com/office/powerpoint/2010/main" val="4134234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a:xfrm>
            <a:off x="1784570" y="764706"/>
            <a:ext cx="9797832" cy="288032"/>
          </a:xfrm>
        </p:spPr>
        <p:txBody>
          <a:bodyPr/>
          <a:lstStyle/>
          <a:p>
            <a:r>
              <a:rPr lang="es-CO" dirty="0"/>
              <a:t>Modelos de monetización</a:t>
            </a:r>
          </a:p>
        </p:txBody>
      </p:sp>
      <p:sp>
        <p:nvSpPr>
          <p:cNvPr id="2" name="Title 1"/>
          <p:cNvSpPr>
            <a:spLocks noGrp="1"/>
          </p:cNvSpPr>
          <p:nvPr>
            <p:ph type="title"/>
          </p:nvPr>
        </p:nvSpPr>
        <p:spPr/>
        <p:txBody>
          <a:bodyPr>
            <a:normAutofit/>
          </a:bodyPr>
          <a:lstStyle/>
          <a:p>
            <a:r>
              <a:rPr lang="es-CO" dirty="0"/>
              <a:t>Que aprenderemos – Capturar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17</a:t>
            </a:fld>
            <a:endParaRPr lang="en-US" dirty="0"/>
          </a:p>
        </p:txBody>
      </p:sp>
      <p:sp>
        <p:nvSpPr>
          <p:cNvPr id="25" name="Rectangle 3">
            <a:extLst>
              <a:ext uri="{FF2B5EF4-FFF2-40B4-BE49-F238E27FC236}">
                <a16:creationId xmlns:a16="http://schemas.microsoft.com/office/drawing/2014/main" id="{969193B5-4D3F-361C-30EB-BA85750B0DF5}"/>
              </a:ext>
            </a:extLst>
          </p:cNvPr>
          <p:cNvSpPr/>
          <p:nvPr/>
        </p:nvSpPr>
        <p:spPr>
          <a:xfrm>
            <a:off x="5461820" y="720213"/>
            <a:ext cx="2994831" cy="504056"/>
          </a:xfrm>
          <a:prstGeom prst="rect">
            <a:avLst/>
          </a:prstGeom>
          <a:solidFill>
            <a:srgbClr val="FF0000"/>
          </a:solidFill>
          <a:ln w="5715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Capturar Valor de Negocio</a:t>
            </a:r>
          </a:p>
          <a:p>
            <a:pPr algn="ctr">
              <a:lnSpc>
                <a:spcPct val="90000"/>
              </a:lnSpc>
            </a:pPr>
            <a:r>
              <a:rPr lang="es-CO" dirty="0"/>
              <a:t>(Ecuación Económica)</a:t>
            </a:r>
          </a:p>
        </p:txBody>
      </p:sp>
      <p:pic>
        <p:nvPicPr>
          <p:cNvPr id="4" name="Imagen 3">
            <a:extLst>
              <a:ext uri="{FF2B5EF4-FFF2-40B4-BE49-F238E27FC236}">
                <a16:creationId xmlns:a16="http://schemas.microsoft.com/office/drawing/2014/main" id="{90797413-27AD-1D78-F78D-D5399856DBFA}"/>
              </a:ext>
            </a:extLst>
          </p:cNvPr>
          <p:cNvPicPr>
            <a:picLocks noChangeAspect="1"/>
          </p:cNvPicPr>
          <p:nvPr/>
        </p:nvPicPr>
        <p:blipFill>
          <a:blip r:embed="rId3"/>
          <a:stretch>
            <a:fillRect/>
          </a:stretch>
        </p:blipFill>
        <p:spPr>
          <a:xfrm>
            <a:off x="853757" y="1382318"/>
            <a:ext cx="9678239" cy="5121084"/>
          </a:xfrm>
          <a:prstGeom prst="rect">
            <a:avLst/>
          </a:prstGeom>
        </p:spPr>
      </p:pic>
    </p:spTree>
    <p:extLst>
      <p:ext uri="{BB962C8B-B14F-4D97-AF65-F5344CB8AC3E}">
        <p14:creationId xmlns:p14="http://schemas.microsoft.com/office/powerpoint/2010/main" val="3513806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a:xfrm>
            <a:off x="1784570" y="764706"/>
            <a:ext cx="9797832" cy="288032"/>
          </a:xfrm>
        </p:spPr>
        <p:txBody>
          <a:bodyPr/>
          <a:lstStyle/>
          <a:p>
            <a:r>
              <a:rPr lang="es-CO" dirty="0"/>
              <a:t>Modelos de monetización</a:t>
            </a:r>
          </a:p>
        </p:txBody>
      </p:sp>
      <p:sp>
        <p:nvSpPr>
          <p:cNvPr id="2" name="Title 1"/>
          <p:cNvSpPr>
            <a:spLocks noGrp="1"/>
          </p:cNvSpPr>
          <p:nvPr>
            <p:ph type="title"/>
          </p:nvPr>
        </p:nvSpPr>
        <p:spPr/>
        <p:txBody>
          <a:bodyPr>
            <a:normAutofit/>
          </a:bodyPr>
          <a:lstStyle/>
          <a:p>
            <a:r>
              <a:rPr lang="es-CO" dirty="0"/>
              <a:t>Que aprenderemos – Capturar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18</a:t>
            </a:fld>
            <a:endParaRPr lang="en-US" dirty="0"/>
          </a:p>
        </p:txBody>
      </p:sp>
      <p:sp>
        <p:nvSpPr>
          <p:cNvPr id="25" name="Rectangle 3">
            <a:extLst>
              <a:ext uri="{FF2B5EF4-FFF2-40B4-BE49-F238E27FC236}">
                <a16:creationId xmlns:a16="http://schemas.microsoft.com/office/drawing/2014/main" id="{969193B5-4D3F-361C-30EB-BA85750B0DF5}"/>
              </a:ext>
            </a:extLst>
          </p:cNvPr>
          <p:cNvSpPr/>
          <p:nvPr/>
        </p:nvSpPr>
        <p:spPr>
          <a:xfrm>
            <a:off x="5461820" y="720213"/>
            <a:ext cx="2994831" cy="504056"/>
          </a:xfrm>
          <a:prstGeom prst="rect">
            <a:avLst/>
          </a:prstGeom>
          <a:solidFill>
            <a:srgbClr val="FF0000"/>
          </a:solidFill>
          <a:ln w="5715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Capturar Valor de Negocio</a:t>
            </a:r>
          </a:p>
          <a:p>
            <a:pPr algn="ctr">
              <a:lnSpc>
                <a:spcPct val="90000"/>
              </a:lnSpc>
            </a:pPr>
            <a:r>
              <a:rPr lang="es-CO" dirty="0"/>
              <a:t>(Ecuación Económica)</a:t>
            </a:r>
          </a:p>
        </p:txBody>
      </p:sp>
      <p:pic>
        <p:nvPicPr>
          <p:cNvPr id="5" name="Imagen 4">
            <a:extLst>
              <a:ext uri="{FF2B5EF4-FFF2-40B4-BE49-F238E27FC236}">
                <a16:creationId xmlns:a16="http://schemas.microsoft.com/office/drawing/2014/main" id="{17D42DE5-718A-3D42-712E-2CC025169B0A}"/>
              </a:ext>
            </a:extLst>
          </p:cNvPr>
          <p:cNvPicPr>
            <a:picLocks noChangeAspect="1"/>
          </p:cNvPicPr>
          <p:nvPr/>
        </p:nvPicPr>
        <p:blipFill>
          <a:blip r:embed="rId3"/>
          <a:stretch>
            <a:fillRect/>
          </a:stretch>
        </p:blipFill>
        <p:spPr>
          <a:xfrm>
            <a:off x="1080993" y="1308722"/>
            <a:ext cx="9303202" cy="5549278"/>
          </a:xfrm>
          <a:prstGeom prst="rect">
            <a:avLst/>
          </a:prstGeom>
        </p:spPr>
      </p:pic>
    </p:spTree>
    <p:extLst>
      <p:ext uri="{BB962C8B-B14F-4D97-AF65-F5344CB8AC3E}">
        <p14:creationId xmlns:p14="http://schemas.microsoft.com/office/powerpoint/2010/main" val="19938032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a:xfrm>
            <a:off x="1784570" y="764706"/>
            <a:ext cx="9797832" cy="288032"/>
          </a:xfrm>
        </p:spPr>
        <p:txBody>
          <a:bodyPr/>
          <a:lstStyle/>
          <a:p>
            <a:r>
              <a:rPr lang="es-CO" dirty="0"/>
              <a:t>Modelos de monetización</a:t>
            </a:r>
          </a:p>
        </p:txBody>
      </p:sp>
      <p:sp>
        <p:nvSpPr>
          <p:cNvPr id="2" name="Title 1"/>
          <p:cNvSpPr>
            <a:spLocks noGrp="1"/>
          </p:cNvSpPr>
          <p:nvPr>
            <p:ph type="title"/>
          </p:nvPr>
        </p:nvSpPr>
        <p:spPr/>
        <p:txBody>
          <a:bodyPr>
            <a:normAutofit/>
          </a:bodyPr>
          <a:lstStyle/>
          <a:p>
            <a:r>
              <a:rPr lang="es-CO" dirty="0"/>
              <a:t>Que aprenderemos – Capturar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19</a:t>
            </a:fld>
            <a:endParaRPr lang="en-US" dirty="0"/>
          </a:p>
        </p:txBody>
      </p:sp>
      <p:sp>
        <p:nvSpPr>
          <p:cNvPr id="25" name="Rectangle 3">
            <a:extLst>
              <a:ext uri="{FF2B5EF4-FFF2-40B4-BE49-F238E27FC236}">
                <a16:creationId xmlns:a16="http://schemas.microsoft.com/office/drawing/2014/main" id="{969193B5-4D3F-361C-30EB-BA85750B0DF5}"/>
              </a:ext>
            </a:extLst>
          </p:cNvPr>
          <p:cNvSpPr/>
          <p:nvPr/>
        </p:nvSpPr>
        <p:spPr>
          <a:xfrm>
            <a:off x="5461820" y="720213"/>
            <a:ext cx="2994831" cy="504056"/>
          </a:xfrm>
          <a:prstGeom prst="rect">
            <a:avLst/>
          </a:prstGeom>
          <a:solidFill>
            <a:srgbClr val="FF0000"/>
          </a:solidFill>
          <a:ln w="5715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Capturar Valor de Negocio</a:t>
            </a:r>
          </a:p>
          <a:p>
            <a:pPr algn="ctr">
              <a:lnSpc>
                <a:spcPct val="90000"/>
              </a:lnSpc>
            </a:pPr>
            <a:r>
              <a:rPr lang="es-CO" dirty="0"/>
              <a:t>(Ecuación Económica)</a:t>
            </a:r>
          </a:p>
        </p:txBody>
      </p:sp>
      <p:pic>
        <p:nvPicPr>
          <p:cNvPr id="4" name="Imagen 3">
            <a:extLst>
              <a:ext uri="{FF2B5EF4-FFF2-40B4-BE49-F238E27FC236}">
                <a16:creationId xmlns:a16="http://schemas.microsoft.com/office/drawing/2014/main" id="{CC3B3E9B-F62E-0639-E998-C3A5D6751A5E}"/>
              </a:ext>
            </a:extLst>
          </p:cNvPr>
          <p:cNvPicPr>
            <a:picLocks noChangeAspect="1"/>
          </p:cNvPicPr>
          <p:nvPr/>
        </p:nvPicPr>
        <p:blipFill>
          <a:blip r:embed="rId3"/>
          <a:stretch>
            <a:fillRect/>
          </a:stretch>
        </p:blipFill>
        <p:spPr>
          <a:xfrm>
            <a:off x="2954156" y="2050650"/>
            <a:ext cx="4435224" cy="4381880"/>
          </a:xfrm>
          <a:prstGeom prst="rect">
            <a:avLst/>
          </a:prstGeom>
        </p:spPr>
      </p:pic>
      <p:sp>
        <p:nvSpPr>
          <p:cNvPr id="6" name="Title 1">
            <a:extLst>
              <a:ext uri="{FF2B5EF4-FFF2-40B4-BE49-F238E27FC236}">
                <a16:creationId xmlns:a16="http://schemas.microsoft.com/office/drawing/2014/main" id="{67E04C26-5738-5F3A-1148-210D77A4E18A}"/>
              </a:ext>
            </a:extLst>
          </p:cNvPr>
          <p:cNvSpPr txBox="1">
            <a:spLocks/>
          </p:cNvSpPr>
          <p:nvPr/>
        </p:nvSpPr>
        <p:spPr>
          <a:xfrm>
            <a:off x="2954156" y="1533075"/>
            <a:ext cx="6371288" cy="617612"/>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4000" kern="1200" cap="all" spc="100" baseline="0">
                <a:solidFill>
                  <a:schemeClr val="accent1">
                    <a:lumMod val="75000"/>
                  </a:schemeClr>
                </a:solidFill>
                <a:latin typeface="+mj-lt"/>
                <a:ea typeface="+mj-ea"/>
                <a:cs typeface="+mj-cs"/>
              </a:defRPr>
            </a:lvl1pPr>
          </a:lstStyle>
          <a:p>
            <a:r>
              <a:rPr lang="es-CO" dirty="0"/>
              <a:t>Indicadores Financieros  </a:t>
            </a:r>
          </a:p>
        </p:txBody>
      </p:sp>
    </p:spTree>
    <p:extLst>
      <p:ext uri="{BB962C8B-B14F-4D97-AF65-F5344CB8AC3E}">
        <p14:creationId xmlns:p14="http://schemas.microsoft.com/office/powerpoint/2010/main" val="3427809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p:cNvSpPr>
            <a:spLocks noGrp="1"/>
          </p:cNvSpPr>
          <p:nvPr>
            <p:ph type="subTitle" idx="1"/>
          </p:nvPr>
        </p:nvSpPr>
        <p:spPr/>
        <p:txBody>
          <a:bodyPr/>
          <a:lstStyle/>
          <a:p>
            <a:r>
              <a:rPr lang="es-CO" dirty="0"/>
              <a:t>Que vamos a encontrar</a:t>
            </a:r>
          </a:p>
        </p:txBody>
      </p:sp>
      <p:sp>
        <p:nvSpPr>
          <p:cNvPr id="2" name="Title 1"/>
          <p:cNvSpPr>
            <a:spLocks noGrp="1"/>
          </p:cNvSpPr>
          <p:nvPr>
            <p:ph type="title"/>
          </p:nvPr>
        </p:nvSpPr>
        <p:spPr>
          <a:xfrm>
            <a:off x="1784570" y="147092"/>
            <a:ext cx="9797832" cy="617612"/>
          </a:xfrm>
        </p:spPr>
        <p:txBody>
          <a:bodyPr>
            <a:normAutofit/>
          </a:bodyPr>
          <a:lstStyle/>
          <a:p>
            <a:r>
              <a:rPr lang="es-CO" dirty="0"/>
              <a:t>Temas</a:t>
            </a:r>
          </a:p>
        </p:txBody>
      </p:sp>
      <p:sp>
        <p:nvSpPr>
          <p:cNvPr id="9" name="Slide Number Placeholder 8"/>
          <p:cNvSpPr>
            <a:spLocks noGrp="1"/>
          </p:cNvSpPr>
          <p:nvPr>
            <p:ph type="sldNum" sz="quarter" idx="12"/>
          </p:nvPr>
        </p:nvSpPr>
        <p:spPr/>
        <p:txBody>
          <a:bodyPr/>
          <a:lstStyle/>
          <a:p>
            <a:fld id="{F68327C5-B821-4FE9-A59A-A60D9EB59A9A}" type="slidenum">
              <a:rPr lang="es-CO" smtClean="0"/>
              <a:pPr/>
              <a:t>2</a:t>
            </a:fld>
            <a:endParaRPr lang="es-CO" dirty="0"/>
          </a:p>
        </p:txBody>
      </p:sp>
      <p:sp>
        <p:nvSpPr>
          <p:cNvPr id="11" name="CuadroTexto 10">
            <a:extLst>
              <a:ext uri="{FF2B5EF4-FFF2-40B4-BE49-F238E27FC236}">
                <a16:creationId xmlns:a16="http://schemas.microsoft.com/office/drawing/2014/main" id="{D6C74055-1009-0525-7414-AEB2A3B6DDC7}"/>
              </a:ext>
            </a:extLst>
          </p:cNvPr>
          <p:cNvSpPr txBox="1"/>
          <p:nvPr/>
        </p:nvSpPr>
        <p:spPr>
          <a:xfrm>
            <a:off x="1632154" y="1261204"/>
            <a:ext cx="6096000" cy="4832092"/>
          </a:xfrm>
          <a:prstGeom prst="rect">
            <a:avLst/>
          </a:prstGeom>
          <a:noFill/>
        </p:spPr>
        <p:txBody>
          <a:bodyPr wrap="square">
            <a:spAutoFit/>
          </a:bodyPr>
          <a:lstStyle/>
          <a:p>
            <a:pPr marL="342900" indent="-342900">
              <a:buAutoNum type="arabicPeriod"/>
            </a:pPr>
            <a:r>
              <a:rPr lang="es-CO" sz="2800" dirty="0">
                <a:solidFill>
                  <a:schemeClr val="accent2">
                    <a:lumMod val="75000"/>
                  </a:schemeClr>
                </a:solidFill>
              </a:rPr>
              <a:t>Historias de vínculos creados</a:t>
            </a:r>
          </a:p>
          <a:p>
            <a:pPr marL="800100" lvl="1" indent="-342900">
              <a:buAutoNum type="arabicPeriod"/>
            </a:pPr>
            <a:r>
              <a:rPr lang="es-CO" sz="2800" dirty="0">
                <a:solidFill>
                  <a:schemeClr val="accent2">
                    <a:lumMod val="75000"/>
                  </a:schemeClr>
                </a:solidFill>
              </a:rPr>
              <a:t>Conectando los puntos </a:t>
            </a:r>
          </a:p>
          <a:p>
            <a:pPr marL="342900" indent="-342900">
              <a:buAutoNum type="arabicPeriod"/>
            </a:pPr>
            <a:r>
              <a:rPr lang="es-CO" sz="2800" dirty="0">
                <a:solidFill>
                  <a:schemeClr val="accent2">
                    <a:lumMod val="75000"/>
                  </a:schemeClr>
                </a:solidFill>
              </a:rPr>
              <a:t>Equipo de trabajo</a:t>
            </a:r>
          </a:p>
          <a:p>
            <a:pPr marL="342900" indent="-342900">
              <a:buAutoNum type="arabicPeriod"/>
            </a:pPr>
            <a:r>
              <a:rPr lang="es-CO" sz="2800" dirty="0">
                <a:solidFill>
                  <a:schemeClr val="accent2">
                    <a:lumMod val="75000"/>
                  </a:schemeClr>
                </a:solidFill>
              </a:rPr>
              <a:t>Que aprenderemos</a:t>
            </a:r>
          </a:p>
          <a:p>
            <a:pPr marL="800100" lvl="1" indent="-342900">
              <a:buAutoNum type="arabicPeriod"/>
            </a:pPr>
            <a:r>
              <a:rPr lang="es-CO" sz="2800" dirty="0">
                <a:solidFill>
                  <a:schemeClr val="accent2">
                    <a:lumMod val="75000"/>
                  </a:schemeClr>
                </a:solidFill>
              </a:rPr>
              <a:t>Entregar Valor</a:t>
            </a:r>
          </a:p>
          <a:p>
            <a:pPr marL="800100" lvl="1" indent="-342900">
              <a:buAutoNum type="arabicPeriod"/>
            </a:pPr>
            <a:r>
              <a:rPr lang="es-CO" sz="2800" dirty="0">
                <a:solidFill>
                  <a:schemeClr val="accent2">
                    <a:lumMod val="75000"/>
                  </a:schemeClr>
                </a:solidFill>
              </a:rPr>
              <a:t>Crear Valor</a:t>
            </a:r>
          </a:p>
          <a:p>
            <a:pPr marL="800100" lvl="1" indent="-342900">
              <a:buAutoNum type="arabicPeriod"/>
            </a:pPr>
            <a:r>
              <a:rPr lang="es-CO" sz="2800" dirty="0">
                <a:solidFill>
                  <a:schemeClr val="accent2">
                    <a:lumMod val="75000"/>
                  </a:schemeClr>
                </a:solidFill>
              </a:rPr>
              <a:t>Entregar Valor $</a:t>
            </a:r>
          </a:p>
          <a:p>
            <a:pPr marL="800100" lvl="1" indent="-342900">
              <a:buAutoNum type="arabicPeriod"/>
            </a:pPr>
            <a:r>
              <a:rPr lang="es-CO" sz="2800" dirty="0" err="1">
                <a:solidFill>
                  <a:schemeClr val="accent2">
                    <a:lumMod val="75000"/>
                  </a:schemeClr>
                </a:solidFill>
              </a:rPr>
              <a:t>Connecting</a:t>
            </a:r>
            <a:r>
              <a:rPr lang="es-CO" sz="2800" dirty="0">
                <a:solidFill>
                  <a:schemeClr val="accent2">
                    <a:lumMod val="75000"/>
                  </a:schemeClr>
                </a:solidFill>
              </a:rPr>
              <a:t> de </a:t>
            </a:r>
            <a:r>
              <a:rPr lang="es-CO" sz="2800" dirty="0" err="1">
                <a:solidFill>
                  <a:schemeClr val="accent2">
                    <a:lumMod val="75000"/>
                  </a:schemeClr>
                </a:solidFill>
              </a:rPr>
              <a:t>dots</a:t>
            </a:r>
            <a:r>
              <a:rPr lang="es-CO" sz="2800" dirty="0">
                <a:solidFill>
                  <a:schemeClr val="accent2">
                    <a:lumMod val="75000"/>
                  </a:schemeClr>
                </a:solidFill>
              </a:rPr>
              <a:t> – </a:t>
            </a:r>
            <a:r>
              <a:rPr lang="es-CO" sz="2800" dirty="0" err="1">
                <a:solidFill>
                  <a:schemeClr val="accent2">
                    <a:lumMod val="75000"/>
                  </a:schemeClr>
                </a:solidFill>
              </a:rPr>
              <a:t>tecnologies</a:t>
            </a:r>
            <a:endParaRPr lang="es-CO" sz="2800" dirty="0">
              <a:solidFill>
                <a:schemeClr val="accent2">
                  <a:lumMod val="75000"/>
                </a:schemeClr>
              </a:solidFill>
            </a:endParaRPr>
          </a:p>
          <a:p>
            <a:pPr marL="342900" indent="-342900">
              <a:buAutoNum type="arabicPeriod"/>
            </a:pPr>
            <a:r>
              <a:rPr lang="es-CO" sz="2800" dirty="0">
                <a:solidFill>
                  <a:schemeClr val="accent2">
                    <a:lumMod val="75000"/>
                  </a:schemeClr>
                </a:solidFill>
              </a:rPr>
              <a:t>Como trabajaremos- metodología</a:t>
            </a:r>
          </a:p>
          <a:p>
            <a:pPr marL="342900" indent="-342900">
              <a:buAutoNum type="arabicPeriod"/>
            </a:pPr>
            <a:r>
              <a:rPr lang="es-CO" sz="2800" dirty="0">
                <a:solidFill>
                  <a:schemeClr val="accent2">
                    <a:lumMod val="75000"/>
                  </a:schemeClr>
                </a:solidFill>
              </a:rPr>
              <a:t>Cuánto durará</a:t>
            </a:r>
          </a:p>
          <a:p>
            <a:pPr marL="342900" indent="-342900">
              <a:buAutoNum type="arabicPeriod"/>
            </a:pPr>
            <a:r>
              <a:rPr lang="es-CO" sz="2800">
                <a:solidFill>
                  <a:schemeClr val="accent2">
                    <a:lumMod val="75000"/>
                  </a:schemeClr>
                </a:solidFill>
              </a:rPr>
              <a:t>Que ganaremos</a:t>
            </a:r>
            <a:endParaRPr lang="es-CO" sz="2800" dirty="0">
              <a:solidFill>
                <a:schemeClr val="accent2">
                  <a:lumMod val="75000"/>
                </a:schemeClr>
              </a:solidFill>
            </a:endParaRPr>
          </a:p>
        </p:txBody>
      </p:sp>
    </p:spTree>
    <p:extLst>
      <p:ext uri="{BB962C8B-B14F-4D97-AF65-F5344CB8AC3E}">
        <p14:creationId xmlns:p14="http://schemas.microsoft.com/office/powerpoint/2010/main" val="23841519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8D201F73-E376-7887-7F4C-EDD793C07479}"/>
              </a:ext>
            </a:extLst>
          </p:cNvPr>
          <p:cNvSpPr>
            <a:spLocks noGrp="1"/>
          </p:cNvSpPr>
          <p:nvPr>
            <p:ph type="subTitle" idx="1"/>
          </p:nvPr>
        </p:nvSpPr>
        <p:spPr/>
        <p:txBody>
          <a:bodyPr/>
          <a:lstStyle/>
          <a:p>
            <a:r>
              <a:rPr lang="es-CO" dirty="0"/>
              <a:t>Modelo de negocio</a:t>
            </a:r>
          </a:p>
        </p:txBody>
      </p:sp>
      <p:sp>
        <p:nvSpPr>
          <p:cNvPr id="3" name="Título 2">
            <a:extLst>
              <a:ext uri="{FF2B5EF4-FFF2-40B4-BE49-F238E27FC236}">
                <a16:creationId xmlns:a16="http://schemas.microsoft.com/office/drawing/2014/main" id="{352E1D53-B4F0-2525-8A18-1070D38F2E06}"/>
              </a:ext>
            </a:extLst>
          </p:cNvPr>
          <p:cNvSpPr>
            <a:spLocks noGrp="1"/>
          </p:cNvSpPr>
          <p:nvPr>
            <p:ph type="title"/>
          </p:nvPr>
        </p:nvSpPr>
        <p:spPr/>
        <p:txBody>
          <a:bodyPr/>
          <a:lstStyle/>
          <a:p>
            <a:r>
              <a:rPr lang="es-CO" dirty="0" err="1"/>
              <a:t>Conecting</a:t>
            </a:r>
            <a:r>
              <a:rPr lang="es-CO" dirty="0"/>
              <a:t> </a:t>
            </a:r>
            <a:r>
              <a:rPr lang="es-CO" dirty="0" err="1"/>
              <a:t>the</a:t>
            </a:r>
            <a:r>
              <a:rPr lang="es-CO" dirty="0"/>
              <a:t> </a:t>
            </a:r>
            <a:r>
              <a:rPr lang="es-CO" dirty="0" err="1"/>
              <a:t>Dots</a:t>
            </a:r>
            <a:endParaRPr lang="es-CO" dirty="0"/>
          </a:p>
        </p:txBody>
      </p:sp>
      <p:sp>
        <p:nvSpPr>
          <p:cNvPr id="4" name="Rectangle 1">
            <a:extLst>
              <a:ext uri="{FF2B5EF4-FFF2-40B4-BE49-F238E27FC236}">
                <a16:creationId xmlns:a16="http://schemas.microsoft.com/office/drawing/2014/main" id="{8615D0B3-FCF2-4FBB-4AE7-9E9AF85B5E7E}"/>
              </a:ext>
            </a:extLst>
          </p:cNvPr>
          <p:cNvSpPr/>
          <p:nvPr/>
        </p:nvSpPr>
        <p:spPr>
          <a:xfrm>
            <a:off x="700238" y="1304764"/>
            <a:ext cx="10873208" cy="504056"/>
          </a:xfrm>
          <a:prstGeom prst="rect">
            <a:avLst/>
          </a:prstGeom>
          <a:solidFill>
            <a:srgbClr val="0070C0"/>
          </a:solidFill>
          <a:ln w="57150">
            <a:solidFill>
              <a:srgbClr val="00B0F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Modelo de negocio</a:t>
            </a:r>
          </a:p>
        </p:txBody>
      </p:sp>
      <p:sp>
        <p:nvSpPr>
          <p:cNvPr id="5" name="Rectangle 2">
            <a:extLst>
              <a:ext uri="{FF2B5EF4-FFF2-40B4-BE49-F238E27FC236}">
                <a16:creationId xmlns:a16="http://schemas.microsoft.com/office/drawing/2014/main" id="{D994E010-699F-3E8B-7066-537B3F0F42BF}"/>
              </a:ext>
            </a:extLst>
          </p:cNvPr>
          <p:cNvSpPr/>
          <p:nvPr/>
        </p:nvSpPr>
        <p:spPr>
          <a:xfrm>
            <a:off x="618555" y="2317148"/>
            <a:ext cx="3429442"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Crear Valor  de negocio</a:t>
            </a:r>
          </a:p>
        </p:txBody>
      </p:sp>
      <p:sp>
        <p:nvSpPr>
          <p:cNvPr id="6" name="Rectangle 3">
            <a:extLst>
              <a:ext uri="{FF2B5EF4-FFF2-40B4-BE49-F238E27FC236}">
                <a16:creationId xmlns:a16="http://schemas.microsoft.com/office/drawing/2014/main" id="{24391C38-5E6C-9F28-F6DD-E508356DC28A}"/>
              </a:ext>
            </a:extLst>
          </p:cNvPr>
          <p:cNvSpPr/>
          <p:nvPr/>
        </p:nvSpPr>
        <p:spPr>
          <a:xfrm>
            <a:off x="8549109" y="2317148"/>
            <a:ext cx="2994831" cy="504056"/>
          </a:xfrm>
          <a:prstGeom prst="rect">
            <a:avLst/>
          </a:prstGeom>
          <a:solidFill>
            <a:srgbClr val="FF0000"/>
          </a:solidFill>
          <a:ln w="5715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Capturar Valor de Negocio</a:t>
            </a:r>
          </a:p>
          <a:p>
            <a:pPr algn="ctr">
              <a:lnSpc>
                <a:spcPct val="90000"/>
              </a:lnSpc>
            </a:pPr>
            <a:r>
              <a:rPr lang="es-CO" dirty="0"/>
              <a:t>(Ecuación Económica)</a:t>
            </a:r>
          </a:p>
        </p:txBody>
      </p:sp>
      <p:sp>
        <p:nvSpPr>
          <p:cNvPr id="7" name="Rectangle 4">
            <a:extLst>
              <a:ext uri="{FF2B5EF4-FFF2-40B4-BE49-F238E27FC236}">
                <a16:creationId xmlns:a16="http://schemas.microsoft.com/office/drawing/2014/main" id="{AFE2C09F-C7E5-3909-CE6B-0964A30881A0}"/>
              </a:ext>
            </a:extLst>
          </p:cNvPr>
          <p:cNvSpPr/>
          <p:nvPr/>
        </p:nvSpPr>
        <p:spPr>
          <a:xfrm>
            <a:off x="4588670" y="2317148"/>
            <a:ext cx="3600400" cy="504056"/>
          </a:xfrm>
          <a:prstGeom prst="rect">
            <a:avLst/>
          </a:prstGeom>
          <a:solidFill>
            <a:srgbClr val="FFC000"/>
          </a:solidFill>
          <a:ln w="57150">
            <a:solidFill>
              <a:srgbClr val="FFFF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Entregar Valor de negocio</a:t>
            </a:r>
          </a:p>
        </p:txBody>
      </p:sp>
      <p:sp>
        <p:nvSpPr>
          <p:cNvPr id="8" name="Rectangle 5">
            <a:extLst>
              <a:ext uri="{FF2B5EF4-FFF2-40B4-BE49-F238E27FC236}">
                <a16:creationId xmlns:a16="http://schemas.microsoft.com/office/drawing/2014/main" id="{A133F3F1-A9B1-4BA8-4B22-C6C1946C23E9}"/>
              </a:ext>
            </a:extLst>
          </p:cNvPr>
          <p:cNvSpPr/>
          <p:nvPr/>
        </p:nvSpPr>
        <p:spPr>
          <a:xfrm>
            <a:off x="645446" y="4217128"/>
            <a:ext cx="1476164"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err="1"/>
              <a:t>Story</a:t>
            </a:r>
            <a:r>
              <a:rPr lang="es-CO" dirty="0"/>
              <a:t> </a:t>
            </a:r>
            <a:r>
              <a:rPr lang="es-CO" dirty="0" err="1"/>
              <a:t>Telling</a:t>
            </a:r>
            <a:endParaRPr lang="es-CO" dirty="0"/>
          </a:p>
        </p:txBody>
      </p:sp>
      <p:sp>
        <p:nvSpPr>
          <p:cNvPr id="9" name="Rectangle 6">
            <a:extLst>
              <a:ext uri="{FF2B5EF4-FFF2-40B4-BE49-F238E27FC236}">
                <a16:creationId xmlns:a16="http://schemas.microsoft.com/office/drawing/2014/main" id="{848C1D85-602C-732D-64E7-F94C3939AE0B}"/>
              </a:ext>
            </a:extLst>
          </p:cNvPr>
          <p:cNvSpPr/>
          <p:nvPr/>
        </p:nvSpPr>
        <p:spPr>
          <a:xfrm>
            <a:off x="2337634" y="4217128"/>
            <a:ext cx="1737254"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Use Cases</a:t>
            </a:r>
          </a:p>
        </p:txBody>
      </p:sp>
      <p:sp>
        <p:nvSpPr>
          <p:cNvPr id="10" name="Rectangle 9">
            <a:extLst>
              <a:ext uri="{FF2B5EF4-FFF2-40B4-BE49-F238E27FC236}">
                <a16:creationId xmlns:a16="http://schemas.microsoft.com/office/drawing/2014/main" id="{59583C33-B65F-0801-5744-4458394B2CCE}"/>
              </a:ext>
            </a:extLst>
          </p:cNvPr>
          <p:cNvSpPr/>
          <p:nvPr/>
        </p:nvSpPr>
        <p:spPr>
          <a:xfrm>
            <a:off x="4588670" y="3392996"/>
            <a:ext cx="3456384" cy="504056"/>
          </a:xfrm>
          <a:prstGeom prst="rect">
            <a:avLst/>
          </a:prstGeom>
          <a:solidFill>
            <a:srgbClr val="FFC000"/>
          </a:solidFill>
          <a:ln w="57150">
            <a:solidFill>
              <a:srgbClr val="FFFF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Capacidades</a:t>
            </a:r>
          </a:p>
        </p:txBody>
      </p:sp>
      <p:sp>
        <p:nvSpPr>
          <p:cNvPr id="11" name="Rectangle 11">
            <a:extLst>
              <a:ext uri="{FF2B5EF4-FFF2-40B4-BE49-F238E27FC236}">
                <a16:creationId xmlns:a16="http://schemas.microsoft.com/office/drawing/2014/main" id="{F515BD64-021E-0E6A-37BA-ED27C8D0289C}"/>
              </a:ext>
            </a:extLst>
          </p:cNvPr>
          <p:cNvSpPr/>
          <p:nvPr/>
        </p:nvSpPr>
        <p:spPr>
          <a:xfrm>
            <a:off x="4588670" y="4217128"/>
            <a:ext cx="1574081" cy="504056"/>
          </a:xfrm>
          <a:prstGeom prst="rect">
            <a:avLst/>
          </a:prstGeom>
          <a:solidFill>
            <a:srgbClr val="FFC000"/>
          </a:solidFill>
          <a:ln w="57150">
            <a:solidFill>
              <a:srgbClr val="FFFF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Metodológicas</a:t>
            </a:r>
          </a:p>
        </p:txBody>
      </p:sp>
      <p:sp>
        <p:nvSpPr>
          <p:cNvPr id="12" name="Rectangle 12">
            <a:extLst>
              <a:ext uri="{FF2B5EF4-FFF2-40B4-BE49-F238E27FC236}">
                <a16:creationId xmlns:a16="http://schemas.microsoft.com/office/drawing/2014/main" id="{F065CD44-9BF5-1D67-0372-45314BBC6495}"/>
              </a:ext>
            </a:extLst>
          </p:cNvPr>
          <p:cNvSpPr/>
          <p:nvPr/>
        </p:nvSpPr>
        <p:spPr>
          <a:xfrm>
            <a:off x="8522612" y="3336811"/>
            <a:ext cx="3021328" cy="504056"/>
          </a:xfrm>
          <a:prstGeom prst="rect">
            <a:avLst/>
          </a:prstGeom>
          <a:solidFill>
            <a:srgbClr val="FF0000"/>
          </a:solidFill>
          <a:ln w="5715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Modelos de monetización</a:t>
            </a:r>
          </a:p>
        </p:txBody>
      </p:sp>
      <p:sp>
        <p:nvSpPr>
          <p:cNvPr id="13" name="Rectangle 13">
            <a:extLst>
              <a:ext uri="{FF2B5EF4-FFF2-40B4-BE49-F238E27FC236}">
                <a16:creationId xmlns:a16="http://schemas.microsoft.com/office/drawing/2014/main" id="{AE272710-E212-310B-994D-141B894DF44B}"/>
              </a:ext>
            </a:extLst>
          </p:cNvPr>
          <p:cNvSpPr/>
          <p:nvPr/>
        </p:nvSpPr>
        <p:spPr>
          <a:xfrm>
            <a:off x="8522437" y="4219345"/>
            <a:ext cx="1286200" cy="504056"/>
          </a:xfrm>
          <a:prstGeom prst="rect">
            <a:avLst/>
          </a:prstGeom>
          <a:solidFill>
            <a:srgbClr val="FF0000"/>
          </a:solidFill>
          <a:ln w="5715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Ingresos</a:t>
            </a:r>
          </a:p>
        </p:txBody>
      </p:sp>
      <p:sp>
        <p:nvSpPr>
          <p:cNvPr id="14" name="Rectangle 14">
            <a:extLst>
              <a:ext uri="{FF2B5EF4-FFF2-40B4-BE49-F238E27FC236}">
                <a16:creationId xmlns:a16="http://schemas.microsoft.com/office/drawing/2014/main" id="{2AB6CCCB-5FFF-919C-303F-846F0DE3B869}"/>
              </a:ext>
            </a:extLst>
          </p:cNvPr>
          <p:cNvSpPr/>
          <p:nvPr/>
        </p:nvSpPr>
        <p:spPr>
          <a:xfrm>
            <a:off x="10338075" y="4219345"/>
            <a:ext cx="1235371" cy="504056"/>
          </a:xfrm>
          <a:prstGeom prst="rect">
            <a:avLst/>
          </a:prstGeom>
          <a:solidFill>
            <a:srgbClr val="FF0000"/>
          </a:solidFill>
          <a:ln w="5715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Costos</a:t>
            </a:r>
          </a:p>
        </p:txBody>
      </p:sp>
      <p:sp>
        <p:nvSpPr>
          <p:cNvPr id="15" name="Rectangle 20">
            <a:extLst>
              <a:ext uri="{FF2B5EF4-FFF2-40B4-BE49-F238E27FC236}">
                <a16:creationId xmlns:a16="http://schemas.microsoft.com/office/drawing/2014/main" id="{F2F72D14-BA6B-227C-E02D-F460ADEDE5F2}"/>
              </a:ext>
            </a:extLst>
          </p:cNvPr>
          <p:cNvSpPr/>
          <p:nvPr/>
        </p:nvSpPr>
        <p:spPr>
          <a:xfrm>
            <a:off x="8535860" y="5049180"/>
            <a:ext cx="3021328" cy="504056"/>
          </a:xfrm>
          <a:prstGeom prst="rect">
            <a:avLst/>
          </a:prstGeom>
          <a:solidFill>
            <a:srgbClr val="FF0000"/>
          </a:solidFill>
          <a:ln w="5715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Caso de ne gocio</a:t>
            </a:r>
          </a:p>
        </p:txBody>
      </p:sp>
      <p:sp>
        <p:nvSpPr>
          <p:cNvPr id="16" name="Rectangle 21">
            <a:extLst>
              <a:ext uri="{FF2B5EF4-FFF2-40B4-BE49-F238E27FC236}">
                <a16:creationId xmlns:a16="http://schemas.microsoft.com/office/drawing/2014/main" id="{DE3C0223-A3B1-704E-B365-186177A1E6E7}"/>
              </a:ext>
            </a:extLst>
          </p:cNvPr>
          <p:cNvSpPr/>
          <p:nvPr/>
        </p:nvSpPr>
        <p:spPr>
          <a:xfrm>
            <a:off x="645446" y="3336811"/>
            <a:ext cx="3429442"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Propuesta de valor</a:t>
            </a:r>
          </a:p>
        </p:txBody>
      </p:sp>
      <p:sp>
        <p:nvSpPr>
          <p:cNvPr id="17" name="Rectangle 22">
            <a:extLst>
              <a:ext uri="{FF2B5EF4-FFF2-40B4-BE49-F238E27FC236}">
                <a16:creationId xmlns:a16="http://schemas.microsoft.com/office/drawing/2014/main" id="{A6F3B243-C872-30C2-1CCA-84F73D10D9B9}"/>
              </a:ext>
            </a:extLst>
          </p:cNvPr>
          <p:cNvSpPr/>
          <p:nvPr/>
        </p:nvSpPr>
        <p:spPr>
          <a:xfrm>
            <a:off x="6316862" y="4217128"/>
            <a:ext cx="1574081" cy="504056"/>
          </a:xfrm>
          <a:prstGeom prst="rect">
            <a:avLst/>
          </a:prstGeom>
          <a:solidFill>
            <a:srgbClr val="FFC000"/>
          </a:solidFill>
          <a:ln w="57150">
            <a:solidFill>
              <a:srgbClr val="FFFF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Procesos</a:t>
            </a:r>
          </a:p>
        </p:txBody>
      </p:sp>
      <p:sp>
        <p:nvSpPr>
          <p:cNvPr id="18" name="Rectangle 23">
            <a:extLst>
              <a:ext uri="{FF2B5EF4-FFF2-40B4-BE49-F238E27FC236}">
                <a16:creationId xmlns:a16="http://schemas.microsoft.com/office/drawing/2014/main" id="{F665BE43-5979-82C8-4F04-EF81466A0567}"/>
              </a:ext>
            </a:extLst>
          </p:cNvPr>
          <p:cNvSpPr/>
          <p:nvPr/>
        </p:nvSpPr>
        <p:spPr>
          <a:xfrm>
            <a:off x="4562761" y="5049180"/>
            <a:ext cx="1574081" cy="504056"/>
          </a:xfrm>
          <a:prstGeom prst="rect">
            <a:avLst/>
          </a:prstGeom>
          <a:solidFill>
            <a:srgbClr val="FFC000"/>
          </a:solidFill>
          <a:ln w="57150">
            <a:solidFill>
              <a:srgbClr val="FFFF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Recursos </a:t>
            </a:r>
          </a:p>
        </p:txBody>
      </p:sp>
      <p:sp>
        <p:nvSpPr>
          <p:cNvPr id="19" name="Rectangle 24">
            <a:extLst>
              <a:ext uri="{FF2B5EF4-FFF2-40B4-BE49-F238E27FC236}">
                <a16:creationId xmlns:a16="http://schemas.microsoft.com/office/drawing/2014/main" id="{65ABE1C3-2C37-3177-BEB9-57C56F5C38B2}"/>
              </a:ext>
            </a:extLst>
          </p:cNvPr>
          <p:cNvSpPr/>
          <p:nvPr/>
        </p:nvSpPr>
        <p:spPr>
          <a:xfrm>
            <a:off x="6316862" y="5049180"/>
            <a:ext cx="1574081" cy="504056"/>
          </a:xfrm>
          <a:prstGeom prst="rect">
            <a:avLst/>
          </a:prstGeom>
          <a:solidFill>
            <a:srgbClr val="FFC000"/>
          </a:solidFill>
          <a:ln w="57150">
            <a:solidFill>
              <a:srgbClr val="FFFF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Digitales</a:t>
            </a:r>
          </a:p>
        </p:txBody>
      </p:sp>
      <p:cxnSp>
        <p:nvCxnSpPr>
          <p:cNvPr id="20" name="Straight Connector 26">
            <a:extLst>
              <a:ext uri="{FF2B5EF4-FFF2-40B4-BE49-F238E27FC236}">
                <a16:creationId xmlns:a16="http://schemas.microsoft.com/office/drawing/2014/main" id="{3BB5008D-26D6-B3CE-24F4-9BF7FAEB2DF6}"/>
              </a:ext>
            </a:extLst>
          </p:cNvPr>
          <p:cNvCxnSpPr/>
          <p:nvPr/>
        </p:nvCxnSpPr>
        <p:spPr>
          <a:xfrm>
            <a:off x="4264021" y="1952836"/>
            <a:ext cx="0" cy="4104456"/>
          </a:xfrm>
          <a:prstGeom prst="line">
            <a:avLst/>
          </a:prstGeom>
          <a:ln w="19050">
            <a:solidFill>
              <a:schemeClr val="accent5"/>
            </a:solidFill>
            <a:miter lim="800000"/>
          </a:ln>
        </p:spPr>
        <p:style>
          <a:lnRef idx="1">
            <a:schemeClr val="accent1"/>
          </a:lnRef>
          <a:fillRef idx="0">
            <a:schemeClr val="accent1"/>
          </a:fillRef>
          <a:effectRef idx="0">
            <a:schemeClr val="accent1"/>
          </a:effectRef>
          <a:fontRef idx="minor">
            <a:schemeClr val="tx1"/>
          </a:fontRef>
        </p:style>
      </p:cxnSp>
      <p:cxnSp>
        <p:nvCxnSpPr>
          <p:cNvPr id="21" name="Straight Connector 28">
            <a:extLst>
              <a:ext uri="{FF2B5EF4-FFF2-40B4-BE49-F238E27FC236}">
                <a16:creationId xmlns:a16="http://schemas.microsoft.com/office/drawing/2014/main" id="{C9487968-B467-CE18-0F45-8B48222B3286}"/>
              </a:ext>
            </a:extLst>
          </p:cNvPr>
          <p:cNvCxnSpPr/>
          <p:nvPr/>
        </p:nvCxnSpPr>
        <p:spPr>
          <a:xfrm>
            <a:off x="8368477" y="1952836"/>
            <a:ext cx="0" cy="4104456"/>
          </a:xfrm>
          <a:prstGeom prst="line">
            <a:avLst/>
          </a:prstGeom>
          <a:ln w="19050">
            <a:solidFill>
              <a:schemeClr val="accent5"/>
            </a:solidFill>
            <a:miter lim="800000"/>
          </a:ln>
        </p:spPr>
        <p:style>
          <a:lnRef idx="1">
            <a:schemeClr val="accent1"/>
          </a:lnRef>
          <a:fillRef idx="0">
            <a:schemeClr val="accent1"/>
          </a:fillRef>
          <a:effectRef idx="0">
            <a:schemeClr val="accent1"/>
          </a:effectRef>
          <a:fontRef idx="minor">
            <a:schemeClr val="tx1"/>
          </a:fontRef>
        </p:style>
      </p:cxnSp>
      <p:sp>
        <p:nvSpPr>
          <p:cNvPr id="22" name="Rectangle 30">
            <a:extLst>
              <a:ext uri="{FF2B5EF4-FFF2-40B4-BE49-F238E27FC236}">
                <a16:creationId xmlns:a16="http://schemas.microsoft.com/office/drawing/2014/main" id="{D33937A6-1700-D1B4-A818-F64B6F39C142}"/>
              </a:ext>
            </a:extLst>
          </p:cNvPr>
          <p:cNvSpPr/>
          <p:nvPr/>
        </p:nvSpPr>
        <p:spPr>
          <a:xfrm>
            <a:off x="662586" y="5049180"/>
            <a:ext cx="1476164"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Observación</a:t>
            </a:r>
          </a:p>
        </p:txBody>
      </p:sp>
      <p:sp>
        <p:nvSpPr>
          <p:cNvPr id="23" name="Rectangle 31">
            <a:extLst>
              <a:ext uri="{FF2B5EF4-FFF2-40B4-BE49-F238E27FC236}">
                <a16:creationId xmlns:a16="http://schemas.microsoft.com/office/drawing/2014/main" id="{D7CBEC5D-8F43-E99D-66B1-B20C25CB8354}"/>
              </a:ext>
            </a:extLst>
          </p:cNvPr>
          <p:cNvSpPr/>
          <p:nvPr/>
        </p:nvSpPr>
        <p:spPr>
          <a:xfrm>
            <a:off x="2354774" y="5049180"/>
            <a:ext cx="1720114" cy="504056"/>
          </a:xfrm>
          <a:prstGeom prst="rect">
            <a:avLst/>
          </a:prstGeom>
          <a:solidFill>
            <a:srgbClr val="00B050"/>
          </a:solidFill>
          <a:ln w="57150">
            <a:solidFill>
              <a:srgbClr val="99FF99"/>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Requerimientos</a:t>
            </a:r>
          </a:p>
        </p:txBody>
      </p:sp>
    </p:spTree>
    <p:extLst>
      <p:ext uri="{BB962C8B-B14F-4D97-AF65-F5344CB8AC3E}">
        <p14:creationId xmlns:p14="http://schemas.microsoft.com/office/powerpoint/2010/main" val="6544974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78">
            <a:extLst>
              <a:ext uri="{FF2B5EF4-FFF2-40B4-BE49-F238E27FC236}">
                <a16:creationId xmlns:a16="http://schemas.microsoft.com/office/drawing/2014/main" id="{A5AF0AD1-F077-4738-B3F8-67F023B86D88}"/>
              </a:ext>
            </a:extLst>
          </p:cNvPr>
          <p:cNvGrpSpPr/>
          <p:nvPr/>
        </p:nvGrpSpPr>
        <p:grpSpPr>
          <a:xfrm>
            <a:off x="850142" y="3525938"/>
            <a:ext cx="9694847" cy="2747488"/>
            <a:chOff x="925413" y="3554160"/>
            <a:chExt cx="9694847" cy="2747488"/>
          </a:xfrm>
        </p:grpSpPr>
        <p:sp>
          <p:nvSpPr>
            <p:cNvPr id="62" name="Rectangle 11">
              <a:extLst>
                <a:ext uri="{FF2B5EF4-FFF2-40B4-BE49-F238E27FC236}">
                  <a16:creationId xmlns:a16="http://schemas.microsoft.com/office/drawing/2014/main" id="{2FC828BA-6571-416B-8A73-80614CDF69F6}"/>
                </a:ext>
              </a:extLst>
            </p:cNvPr>
            <p:cNvSpPr/>
            <p:nvPr/>
          </p:nvSpPr>
          <p:spPr>
            <a:xfrm>
              <a:off x="925413" y="3751804"/>
              <a:ext cx="9694847" cy="2549844"/>
            </a:xfrm>
            <a:prstGeom prst="rect">
              <a:avLst/>
            </a:prstGeom>
            <a:solidFill>
              <a:srgbClr val="FFC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dirty="0"/>
            </a:p>
          </p:txBody>
        </p:sp>
        <p:sp>
          <p:nvSpPr>
            <p:cNvPr id="63" name="TextBox 39">
              <a:extLst>
                <a:ext uri="{FF2B5EF4-FFF2-40B4-BE49-F238E27FC236}">
                  <a16:creationId xmlns:a16="http://schemas.microsoft.com/office/drawing/2014/main" id="{47E7B015-9D04-4361-951D-FCB779C36C43}"/>
                </a:ext>
              </a:extLst>
            </p:cNvPr>
            <p:cNvSpPr txBox="1"/>
            <p:nvPr/>
          </p:nvSpPr>
          <p:spPr>
            <a:xfrm>
              <a:off x="9500109" y="3754963"/>
              <a:ext cx="918598" cy="195693"/>
            </a:xfrm>
            <a:prstGeom prst="rect">
              <a:avLst/>
            </a:prstGeom>
            <a:noFill/>
          </p:spPr>
          <p:txBody>
            <a:bodyPr wrap="none"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pPr>
              <a:r>
                <a:rPr lang="es-CO" sz="1200" b="1" dirty="0">
                  <a:solidFill>
                    <a:schemeClr val="bg1"/>
                  </a:solidFill>
                </a:rPr>
                <a:t>Entregar Valor</a:t>
              </a:r>
              <a:endParaRPr lang="en-US" sz="1200" b="1" dirty="0">
                <a:solidFill>
                  <a:schemeClr val="bg1"/>
                </a:solidFill>
              </a:endParaRPr>
            </a:p>
          </p:txBody>
        </p:sp>
        <p:sp>
          <p:nvSpPr>
            <p:cNvPr id="64" name="Arrow: Right 71">
              <a:extLst>
                <a:ext uri="{FF2B5EF4-FFF2-40B4-BE49-F238E27FC236}">
                  <a16:creationId xmlns:a16="http://schemas.microsoft.com/office/drawing/2014/main" id="{685BB09D-9227-45B7-AD9F-ADCD7CA64F06}"/>
                </a:ext>
              </a:extLst>
            </p:cNvPr>
            <p:cNvSpPr/>
            <p:nvPr/>
          </p:nvSpPr>
          <p:spPr>
            <a:xfrm rot="5400000">
              <a:off x="3403571" y="3545425"/>
              <a:ext cx="360335" cy="389482"/>
            </a:xfrm>
            <a:prstGeom prst="rightArrow">
              <a:avLst/>
            </a:prstGeom>
            <a:solidFill>
              <a:srgbClr val="0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a:p>
          </p:txBody>
        </p:sp>
        <p:sp>
          <p:nvSpPr>
            <p:cNvPr id="65" name="Arrow: Right 73">
              <a:extLst>
                <a:ext uri="{FF2B5EF4-FFF2-40B4-BE49-F238E27FC236}">
                  <a16:creationId xmlns:a16="http://schemas.microsoft.com/office/drawing/2014/main" id="{7F1C3C90-8D88-4361-9FAA-59A0CBFC0BAF}"/>
                </a:ext>
              </a:extLst>
            </p:cNvPr>
            <p:cNvSpPr/>
            <p:nvPr/>
          </p:nvSpPr>
          <p:spPr>
            <a:xfrm rot="5400000">
              <a:off x="7866015" y="3539587"/>
              <a:ext cx="360335" cy="389482"/>
            </a:xfrm>
            <a:prstGeom prst="rightArrow">
              <a:avLst/>
            </a:prstGeom>
            <a:solidFill>
              <a:srgbClr val="0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a:p>
          </p:txBody>
        </p:sp>
      </p:grpSp>
      <p:sp>
        <p:nvSpPr>
          <p:cNvPr id="5" name="Footer Placeholder 3">
            <a:extLst>
              <a:ext uri="{FF2B5EF4-FFF2-40B4-BE49-F238E27FC236}">
                <a16:creationId xmlns:a16="http://schemas.microsoft.com/office/drawing/2014/main" id="{E4017F7B-337A-4357-AD76-F9049B2480FD}"/>
              </a:ext>
            </a:extLst>
          </p:cNvPr>
          <p:cNvSpPr>
            <a:spLocks noGrp="1"/>
          </p:cNvSpPr>
          <p:nvPr/>
        </p:nvSpPr>
        <p:spPr>
          <a:xfrm>
            <a:off x="8702019" y="6528026"/>
            <a:ext cx="2498722" cy="1828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a:solidFill>
                  <a:srgbClr val="5F5F5F">
                    <a:lumMod val="60000"/>
                    <a:lumOff val="40000"/>
                  </a:srgbClr>
                </a:solidFill>
                <a:latin typeface="Calibri"/>
              </a:rPr>
              <a:t>Internal</a:t>
            </a:r>
            <a:endParaRPr lang="de-DE" dirty="0">
              <a:solidFill>
                <a:srgbClr val="FFFFFF">
                  <a:lumMod val="60000"/>
                  <a:lumOff val="40000"/>
                </a:srgbClr>
              </a:solidFill>
              <a:latin typeface="Calibri"/>
            </a:endParaRPr>
          </a:p>
        </p:txBody>
      </p:sp>
      <p:sp>
        <p:nvSpPr>
          <p:cNvPr id="6" name="Slide Number Placeholder 4">
            <a:extLst>
              <a:ext uri="{FF2B5EF4-FFF2-40B4-BE49-F238E27FC236}">
                <a16:creationId xmlns:a16="http://schemas.microsoft.com/office/drawing/2014/main" id="{D96C90ED-BFEB-4266-919D-84AE92489BBE}"/>
              </a:ext>
            </a:extLst>
          </p:cNvPr>
          <p:cNvSpPr>
            <a:spLocks noGrp="1"/>
          </p:cNvSpPr>
          <p:nvPr/>
        </p:nvSpPr>
        <p:spPr>
          <a:xfrm>
            <a:off x="11200741" y="6528026"/>
            <a:ext cx="381661" cy="182880"/>
          </a:xfrm>
          <a:prstGeom prst="rect">
            <a:avLst/>
          </a:prstGeom>
        </p:spPr>
        <p:txBody>
          <a:bodyPr vert="horz" wrap="none" lIns="0" tIns="0" rIns="0" bIns="0" rtlCol="0" anchor="ctr"/>
          <a:lstStyle>
            <a:defPPr>
              <a:defRPr lang="en-US"/>
            </a:defPPr>
            <a:lvl1pPr marL="0" algn="r" defTabSz="914400" rtl="0" eaLnBrk="1" latinLnBrk="0" hangingPunct="1">
              <a:defRPr sz="800" kern="1200">
                <a:solidFill>
                  <a:schemeClr val="tx1">
                    <a:lumMod val="60000"/>
                    <a:lumOff val="4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51EAA63-D034-42AE-91FA-B13B9518C7BE}" type="slidenum">
              <a:rPr lang="en-US" smtClean="0">
                <a:solidFill>
                  <a:srgbClr val="5F5F5F">
                    <a:lumMod val="60000"/>
                    <a:lumOff val="40000"/>
                  </a:srgbClr>
                </a:solidFill>
                <a:latin typeface="Calibri"/>
              </a:rPr>
              <a:pPr/>
              <a:t>21</a:t>
            </a:fld>
            <a:endParaRPr lang="en-US" dirty="0">
              <a:latin typeface="Calibri"/>
            </a:endParaRPr>
          </a:p>
        </p:txBody>
      </p:sp>
      <p:grpSp>
        <p:nvGrpSpPr>
          <p:cNvPr id="7" name="Group 76">
            <a:extLst>
              <a:ext uri="{FF2B5EF4-FFF2-40B4-BE49-F238E27FC236}">
                <a16:creationId xmlns:a16="http://schemas.microsoft.com/office/drawing/2014/main" id="{F748CC73-3E41-49C9-9339-79D56750B5B2}"/>
              </a:ext>
            </a:extLst>
          </p:cNvPr>
          <p:cNvGrpSpPr/>
          <p:nvPr/>
        </p:nvGrpSpPr>
        <p:grpSpPr>
          <a:xfrm>
            <a:off x="844632" y="1207240"/>
            <a:ext cx="9694847" cy="1026253"/>
            <a:chOff x="919903" y="1235462"/>
            <a:chExt cx="9694847" cy="1026253"/>
          </a:xfrm>
        </p:grpSpPr>
        <p:sp>
          <p:nvSpPr>
            <p:cNvPr id="54" name="Rectangle 8">
              <a:extLst>
                <a:ext uri="{FF2B5EF4-FFF2-40B4-BE49-F238E27FC236}">
                  <a16:creationId xmlns:a16="http://schemas.microsoft.com/office/drawing/2014/main" id="{09C707BE-3517-4E5A-B467-E4B78D2411C7}"/>
                </a:ext>
              </a:extLst>
            </p:cNvPr>
            <p:cNvSpPr/>
            <p:nvPr/>
          </p:nvSpPr>
          <p:spPr>
            <a:xfrm>
              <a:off x="919903" y="1235462"/>
              <a:ext cx="9694847" cy="1026253"/>
            </a:xfrm>
            <a:prstGeom prst="rect">
              <a:avLst/>
            </a:prstGeom>
            <a:solidFill>
              <a:srgbClr val="C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a:p>
          </p:txBody>
        </p:sp>
        <p:sp>
          <p:nvSpPr>
            <p:cNvPr id="55" name="Rectangle 9">
              <a:extLst>
                <a:ext uri="{FF2B5EF4-FFF2-40B4-BE49-F238E27FC236}">
                  <a16:creationId xmlns:a16="http://schemas.microsoft.com/office/drawing/2014/main" id="{3DC6F85D-6F90-428F-9380-DAE4F6501332}"/>
                </a:ext>
              </a:extLst>
            </p:cNvPr>
            <p:cNvSpPr/>
            <p:nvPr/>
          </p:nvSpPr>
          <p:spPr>
            <a:xfrm>
              <a:off x="2098427" y="1363468"/>
              <a:ext cx="2038120" cy="363557"/>
            </a:xfrm>
            <a:prstGeom prst="rect">
              <a:avLst/>
            </a:prstGeom>
            <a:solidFill>
              <a:srgbClr val="FF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Generar flujos de nuevos ingresos</a:t>
              </a:r>
              <a:endParaRPr lang="en-US" sz="1100" dirty="0"/>
            </a:p>
          </p:txBody>
        </p:sp>
        <p:sp>
          <p:nvSpPr>
            <p:cNvPr id="56" name="Rectangle 12">
              <a:extLst>
                <a:ext uri="{FF2B5EF4-FFF2-40B4-BE49-F238E27FC236}">
                  <a16:creationId xmlns:a16="http://schemas.microsoft.com/office/drawing/2014/main" id="{2734091F-49D1-4A77-9929-550C9B75B8DD}"/>
                </a:ext>
              </a:extLst>
            </p:cNvPr>
            <p:cNvSpPr/>
            <p:nvPr/>
          </p:nvSpPr>
          <p:spPr>
            <a:xfrm>
              <a:off x="4334851" y="1363468"/>
              <a:ext cx="2038120" cy="363557"/>
            </a:xfrm>
            <a:prstGeom prst="rect">
              <a:avLst/>
            </a:prstGeom>
            <a:solidFill>
              <a:srgbClr val="FF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Reducir Costos</a:t>
              </a:r>
              <a:endParaRPr lang="en-US" sz="1100" dirty="0"/>
            </a:p>
          </p:txBody>
        </p:sp>
        <p:sp>
          <p:nvSpPr>
            <p:cNvPr id="57" name="Rectangle 13">
              <a:extLst>
                <a:ext uri="{FF2B5EF4-FFF2-40B4-BE49-F238E27FC236}">
                  <a16:creationId xmlns:a16="http://schemas.microsoft.com/office/drawing/2014/main" id="{0FD89818-2DA6-4C0B-B63B-99AA6AB0E78F}"/>
                </a:ext>
              </a:extLst>
            </p:cNvPr>
            <p:cNvSpPr/>
            <p:nvPr/>
          </p:nvSpPr>
          <p:spPr>
            <a:xfrm>
              <a:off x="4334851" y="1802170"/>
              <a:ext cx="2038120" cy="363557"/>
            </a:xfrm>
            <a:prstGeom prst="rect">
              <a:avLst/>
            </a:prstGeom>
            <a:solidFill>
              <a:srgbClr val="FF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Mejorar Margen</a:t>
              </a:r>
              <a:endParaRPr lang="en-US" sz="1100" dirty="0"/>
            </a:p>
          </p:txBody>
        </p:sp>
        <p:sp>
          <p:nvSpPr>
            <p:cNvPr id="58" name="Rectangle 14">
              <a:extLst>
                <a:ext uri="{FF2B5EF4-FFF2-40B4-BE49-F238E27FC236}">
                  <a16:creationId xmlns:a16="http://schemas.microsoft.com/office/drawing/2014/main" id="{29F8D792-5BDC-4503-8765-6794363BAE2B}"/>
                </a:ext>
              </a:extLst>
            </p:cNvPr>
            <p:cNvSpPr/>
            <p:nvPr/>
          </p:nvSpPr>
          <p:spPr>
            <a:xfrm>
              <a:off x="6733660" y="1363468"/>
              <a:ext cx="2038120" cy="363557"/>
            </a:xfrm>
            <a:prstGeom prst="rect">
              <a:avLst/>
            </a:prstGeom>
            <a:solidFill>
              <a:srgbClr val="FF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Incrementar el NPS</a:t>
              </a:r>
              <a:endParaRPr lang="en-US" sz="1100" dirty="0"/>
            </a:p>
          </p:txBody>
        </p:sp>
        <p:sp>
          <p:nvSpPr>
            <p:cNvPr id="59" name="Rectangle 15">
              <a:extLst>
                <a:ext uri="{FF2B5EF4-FFF2-40B4-BE49-F238E27FC236}">
                  <a16:creationId xmlns:a16="http://schemas.microsoft.com/office/drawing/2014/main" id="{6AC981B6-42AA-4C30-950C-DC5E8A3EE9CC}"/>
                </a:ext>
              </a:extLst>
            </p:cNvPr>
            <p:cNvSpPr/>
            <p:nvPr/>
          </p:nvSpPr>
          <p:spPr>
            <a:xfrm>
              <a:off x="2098427" y="1802170"/>
              <a:ext cx="2038120" cy="363557"/>
            </a:xfrm>
            <a:prstGeom prst="rect">
              <a:avLst/>
            </a:prstGeom>
            <a:solidFill>
              <a:srgbClr val="FF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Ganar  </a:t>
              </a:r>
              <a:r>
                <a:rPr lang="es-CO" sz="1100" dirty="0" err="1"/>
                <a:t>Market</a:t>
              </a:r>
              <a:r>
                <a:rPr lang="es-CO" sz="1100" dirty="0"/>
                <a:t> </a:t>
              </a:r>
              <a:r>
                <a:rPr lang="es-CO" sz="1100" dirty="0" err="1"/>
                <a:t>Shared</a:t>
              </a:r>
              <a:endParaRPr lang="en-US" sz="1100" dirty="0"/>
            </a:p>
          </p:txBody>
        </p:sp>
        <p:sp>
          <p:nvSpPr>
            <p:cNvPr id="60" name="Rectangle 16">
              <a:extLst>
                <a:ext uri="{FF2B5EF4-FFF2-40B4-BE49-F238E27FC236}">
                  <a16:creationId xmlns:a16="http://schemas.microsoft.com/office/drawing/2014/main" id="{22C74A93-0AF5-430E-BE97-AC1D6FE95CD6}"/>
                </a:ext>
              </a:extLst>
            </p:cNvPr>
            <p:cNvSpPr/>
            <p:nvPr/>
          </p:nvSpPr>
          <p:spPr>
            <a:xfrm>
              <a:off x="6733660" y="1802170"/>
              <a:ext cx="2038120" cy="363557"/>
            </a:xfrm>
            <a:prstGeom prst="rect">
              <a:avLst/>
            </a:prstGeom>
            <a:solidFill>
              <a:srgbClr val="FF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Incrementar eficiencia &amp; agilidad</a:t>
              </a:r>
              <a:endParaRPr lang="en-US" sz="1100" dirty="0"/>
            </a:p>
          </p:txBody>
        </p:sp>
        <p:sp>
          <p:nvSpPr>
            <p:cNvPr id="61" name="TextBox 37">
              <a:extLst>
                <a:ext uri="{FF2B5EF4-FFF2-40B4-BE49-F238E27FC236}">
                  <a16:creationId xmlns:a16="http://schemas.microsoft.com/office/drawing/2014/main" id="{3EC4B2A3-099A-4238-BC5F-236B5D6CE070}"/>
                </a:ext>
              </a:extLst>
            </p:cNvPr>
            <p:cNvSpPr txBox="1"/>
            <p:nvPr/>
          </p:nvSpPr>
          <p:spPr>
            <a:xfrm>
              <a:off x="9093496" y="1262125"/>
              <a:ext cx="1199537" cy="283121"/>
            </a:xfrm>
            <a:prstGeom prst="rect">
              <a:avLst/>
            </a:prstGeom>
            <a:noFill/>
          </p:spPr>
          <p:txBody>
            <a:bodyPr wrap="none"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pPr>
              <a:r>
                <a:rPr lang="es-CO" sz="1200" b="1" dirty="0">
                  <a:solidFill>
                    <a:schemeClr val="bg1"/>
                  </a:solidFill>
                </a:rPr>
                <a:t>Capturar Valor ($$$)</a:t>
              </a:r>
              <a:endParaRPr lang="en-US" sz="1200" b="1" dirty="0">
                <a:solidFill>
                  <a:schemeClr val="bg1"/>
                </a:solidFill>
              </a:endParaRPr>
            </a:p>
          </p:txBody>
        </p:sp>
      </p:grpSp>
      <p:grpSp>
        <p:nvGrpSpPr>
          <p:cNvPr id="8" name="Group 79">
            <a:extLst>
              <a:ext uri="{FF2B5EF4-FFF2-40B4-BE49-F238E27FC236}">
                <a16:creationId xmlns:a16="http://schemas.microsoft.com/office/drawing/2014/main" id="{79B5DA53-15F9-446E-885D-EC0602389C38}"/>
              </a:ext>
            </a:extLst>
          </p:cNvPr>
          <p:cNvGrpSpPr/>
          <p:nvPr/>
        </p:nvGrpSpPr>
        <p:grpSpPr>
          <a:xfrm>
            <a:off x="7208953" y="3907668"/>
            <a:ext cx="3192390" cy="2318343"/>
            <a:chOff x="7284224" y="3935890"/>
            <a:chExt cx="3192390" cy="2318343"/>
          </a:xfrm>
        </p:grpSpPr>
        <p:sp>
          <p:nvSpPr>
            <p:cNvPr id="48" name="Rectangle 27">
              <a:extLst>
                <a:ext uri="{FF2B5EF4-FFF2-40B4-BE49-F238E27FC236}">
                  <a16:creationId xmlns:a16="http://schemas.microsoft.com/office/drawing/2014/main" id="{38C0B869-195D-4EEB-9B4F-E0E988C54EDD}"/>
                </a:ext>
              </a:extLst>
            </p:cNvPr>
            <p:cNvSpPr/>
            <p:nvPr/>
          </p:nvSpPr>
          <p:spPr>
            <a:xfrm>
              <a:off x="7284224" y="3935890"/>
              <a:ext cx="3192390" cy="2318343"/>
            </a:xfrm>
            <a:prstGeom prst="rect">
              <a:avLst/>
            </a:prstGeom>
            <a:solidFill>
              <a:srgbClr val="FFFFCC"/>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br>
                <a:rPr lang="es-CO" sz="1200" b="1" dirty="0">
                  <a:solidFill>
                    <a:schemeClr val="tx1"/>
                  </a:solidFill>
                </a:rPr>
              </a:br>
              <a:r>
                <a:rPr lang="es-CO" sz="1200" b="1" dirty="0" err="1">
                  <a:solidFill>
                    <a:schemeClr val="tx1"/>
                  </a:solidFill>
                </a:rPr>
                <a:t>Operational</a:t>
              </a:r>
              <a:r>
                <a:rPr lang="es-CO" sz="1200" b="1" dirty="0">
                  <a:solidFill>
                    <a:schemeClr val="tx1"/>
                  </a:solidFill>
                </a:rPr>
                <a:t> </a:t>
              </a:r>
              <a:r>
                <a:rPr lang="es-CO" sz="1200" b="1" dirty="0" err="1">
                  <a:solidFill>
                    <a:schemeClr val="tx1"/>
                  </a:solidFill>
                </a:rPr>
                <a:t>Architecture</a:t>
              </a:r>
              <a:endParaRPr lang="es-CO" sz="1200" b="1" dirty="0">
                <a:solidFill>
                  <a:schemeClr val="tx1"/>
                </a:solidFill>
              </a:endParaRPr>
            </a:p>
            <a:p>
              <a:pPr algn="ctr">
                <a:lnSpc>
                  <a:spcPct val="90000"/>
                </a:lnSpc>
              </a:pPr>
              <a:r>
                <a:rPr lang="es-CO" sz="1200" b="1" dirty="0">
                  <a:solidFill>
                    <a:schemeClr val="tx1"/>
                  </a:solidFill>
                </a:rPr>
                <a:t>(Enterprise </a:t>
              </a:r>
              <a:r>
                <a:rPr lang="es-CO" sz="1200" b="1" dirty="0" err="1">
                  <a:solidFill>
                    <a:schemeClr val="tx1"/>
                  </a:solidFill>
                </a:rPr>
                <a:t>Architecture</a:t>
              </a:r>
              <a:r>
                <a:rPr lang="es-CO" sz="1200" b="1" dirty="0">
                  <a:solidFill>
                    <a:schemeClr val="tx1"/>
                  </a:solidFill>
                </a:rPr>
                <a:t>)</a:t>
              </a: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b="1" dirty="0">
                <a:solidFill>
                  <a:schemeClr val="tx1"/>
                </a:solidFill>
              </a:endParaRPr>
            </a:p>
          </p:txBody>
        </p:sp>
        <p:sp>
          <p:nvSpPr>
            <p:cNvPr id="49" name="Rectangle 64">
              <a:extLst>
                <a:ext uri="{FF2B5EF4-FFF2-40B4-BE49-F238E27FC236}">
                  <a16:creationId xmlns:a16="http://schemas.microsoft.com/office/drawing/2014/main" id="{B8953104-FFBB-48D6-9CAE-D0FB2165AABA}"/>
                </a:ext>
              </a:extLst>
            </p:cNvPr>
            <p:cNvSpPr/>
            <p:nvPr/>
          </p:nvSpPr>
          <p:spPr>
            <a:xfrm>
              <a:off x="7756850" y="4349544"/>
              <a:ext cx="2484628" cy="231158"/>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t>Business </a:t>
              </a:r>
              <a:r>
                <a:rPr lang="es-CO" sz="1000" dirty="0" err="1"/>
                <a:t>Process</a:t>
              </a:r>
              <a:endParaRPr lang="en-US" sz="1000" dirty="0"/>
            </a:p>
          </p:txBody>
        </p:sp>
        <p:sp>
          <p:nvSpPr>
            <p:cNvPr id="50" name="Rectangle 65">
              <a:extLst>
                <a:ext uri="{FF2B5EF4-FFF2-40B4-BE49-F238E27FC236}">
                  <a16:creationId xmlns:a16="http://schemas.microsoft.com/office/drawing/2014/main" id="{59E8D3C6-BCB2-4DE2-83E5-FC766CC316C5}"/>
                </a:ext>
              </a:extLst>
            </p:cNvPr>
            <p:cNvSpPr/>
            <p:nvPr/>
          </p:nvSpPr>
          <p:spPr>
            <a:xfrm>
              <a:off x="7760875" y="4708201"/>
              <a:ext cx="1232685" cy="398774"/>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err="1"/>
                <a:t>Applications</a:t>
              </a:r>
              <a:r>
                <a:rPr lang="es-CO" sz="1000" dirty="0"/>
                <a:t> (CRM / ERP / COTS</a:t>
              </a:r>
              <a:endParaRPr lang="en-US" sz="1000" dirty="0"/>
            </a:p>
          </p:txBody>
        </p:sp>
        <p:sp>
          <p:nvSpPr>
            <p:cNvPr id="51" name="Rectangle 66">
              <a:extLst>
                <a:ext uri="{FF2B5EF4-FFF2-40B4-BE49-F238E27FC236}">
                  <a16:creationId xmlns:a16="http://schemas.microsoft.com/office/drawing/2014/main" id="{4308A407-0BEB-496A-9472-45505438E0B5}"/>
                </a:ext>
              </a:extLst>
            </p:cNvPr>
            <p:cNvSpPr/>
            <p:nvPr/>
          </p:nvSpPr>
          <p:spPr>
            <a:xfrm>
              <a:off x="9093496" y="4734513"/>
              <a:ext cx="1147982" cy="398774"/>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err="1"/>
                <a:t>Applications</a:t>
              </a:r>
              <a:r>
                <a:rPr lang="es-CO" sz="1000" dirty="0"/>
                <a:t> (</a:t>
              </a:r>
              <a:r>
                <a:rPr lang="es-CO" sz="1000" dirty="0" err="1"/>
                <a:t>Custom</a:t>
              </a:r>
              <a:r>
                <a:rPr lang="es-CO" sz="1000" dirty="0"/>
                <a:t> </a:t>
              </a:r>
              <a:r>
                <a:rPr lang="es-CO" sz="1000" dirty="0" err="1"/>
                <a:t>Development</a:t>
              </a:r>
              <a:r>
                <a:rPr lang="es-CO" sz="1000" dirty="0"/>
                <a:t>)</a:t>
              </a:r>
              <a:endParaRPr lang="en-US" sz="1000" dirty="0"/>
            </a:p>
          </p:txBody>
        </p:sp>
        <p:sp>
          <p:nvSpPr>
            <p:cNvPr id="52" name="Rectangle 67">
              <a:extLst>
                <a:ext uri="{FF2B5EF4-FFF2-40B4-BE49-F238E27FC236}">
                  <a16:creationId xmlns:a16="http://schemas.microsoft.com/office/drawing/2014/main" id="{EC471657-35BB-46E7-B5EE-54CD64A90B49}"/>
                </a:ext>
              </a:extLst>
            </p:cNvPr>
            <p:cNvSpPr/>
            <p:nvPr/>
          </p:nvSpPr>
          <p:spPr>
            <a:xfrm>
              <a:off x="7780913" y="5234474"/>
              <a:ext cx="2460565" cy="398774"/>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t>Data </a:t>
              </a:r>
              <a:r>
                <a:rPr lang="es-CO" sz="1000" dirty="0" err="1"/>
                <a:t>models</a:t>
              </a:r>
              <a:r>
                <a:rPr lang="es-CO" sz="1000" dirty="0"/>
                <a:t> ( DHW, Data </a:t>
              </a:r>
              <a:r>
                <a:rPr lang="es-CO" sz="1000" dirty="0" err="1"/>
                <a:t>Marts</a:t>
              </a:r>
              <a:r>
                <a:rPr lang="es-CO" sz="1000" dirty="0"/>
                <a:t>, MDM)</a:t>
              </a:r>
              <a:endParaRPr lang="en-US" sz="1000" dirty="0"/>
            </a:p>
          </p:txBody>
        </p:sp>
        <p:sp>
          <p:nvSpPr>
            <p:cNvPr id="53" name="Rectangle 68">
              <a:extLst>
                <a:ext uri="{FF2B5EF4-FFF2-40B4-BE49-F238E27FC236}">
                  <a16:creationId xmlns:a16="http://schemas.microsoft.com/office/drawing/2014/main" id="{8C64AD49-5345-4643-A460-BC0E560906C6}"/>
                </a:ext>
              </a:extLst>
            </p:cNvPr>
            <p:cNvSpPr/>
            <p:nvPr/>
          </p:nvSpPr>
          <p:spPr>
            <a:xfrm>
              <a:off x="7780913" y="5767237"/>
              <a:ext cx="2460565" cy="398774"/>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err="1"/>
                <a:t>Infraestructure</a:t>
              </a:r>
              <a:r>
                <a:rPr lang="es-CO" sz="1000" dirty="0"/>
                <a:t> &amp; </a:t>
              </a:r>
              <a:r>
                <a:rPr lang="es-CO" sz="1000" dirty="0" err="1"/>
                <a:t>Platforms</a:t>
              </a:r>
              <a:endParaRPr lang="en-US" sz="1000" dirty="0"/>
            </a:p>
          </p:txBody>
        </p:sp>
      </p:grpSp>
      <p:grpSp>
        <p:nvGrpSpPr>
          <p:cNvPr id="9" name="Group 80">
            <a:extLst>
              <a:ext uri="{FF2B5EF4-FFF2-40B4-BE49-F238E27FC236}">
                <a16:creationId xmlns:a16="http://schemas.microsoft.com/office/drawing/2014/main" id="{13C1455A-FE50-4541-ACB1-7298E2CFD024}"/>
              </a:ext>
            </a:extLst>
          </p:cNvPr>
          <p:cNvGrpSpPr/>
          <p:nvPr/>
        </p:nvGrpSpPr>
        <p:grpSpPr>
          <a:xfrm>
            <a:off x="1297629" y="3907669"/>
            <a:ext cx="5743825" cy="2318343"/>
            <a:chOff x="1372900" y="3935891"/>
            <a:chExt cx="5743825" cy="2318343"/>
          </a:xfrm>
        </p:grpSpPr>
        <p:sp>
          <p:nvSpPr>
            <p:cNvPr id="25" name="Rectangle 25">
              <a:extLst>
                <a:ext uri="{FF2B5EF4-FFF2-40B4-BE49-F238E27FC236}">
                  <a16:creationId xmlns:a16="http://schemas.microsoft.com/office/drawing/2014/main" id="{E72B7BBD-236F-40D2-8506-FF27B9EBC757}"/>
                </a:ext>
              </a:extLst>
            </p:cNvPr>
            <p:cNvSpPr/>
            <p:nvPr/>
          </p:nvSpPr>
          <p:spPr>
            <a:xfrm>
              <a:off x="1372900" y="5716259"/>
              <a:ext cx="5743824" cy="537975"/>
            </a:xfrm>
            <a:prstGeom prst="rect">
              <a:avLst/>
            </a:prstGeom>
            <a:solidFill>
              <a:schemeClr val="accent5">
                <a:lumMod val="75000"/>
                <a:alpha val="86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dirty="0">
                <a:solidFill>
                  <a:schemeClr val="tx1"/>
                </a:solidFill>
              </a:endParaRPr>
            </a:p>
          </p:txBody>
        </p:sp>
        <p:sp>
          <p:nvSpPr>
            <p:cNvPr id="26" name="Rectangle 26">
              <a:extLst>
                <a:ext uri="{FF2B5EF4-FFF2-40B4-BE49-F238E27FC236}">
                  <a16:creationId xmlns:a16="http://schemas.microsoft.com/office/drawing/2014/main" id="{AE02AF41-A9A4-4279-AEAB-582445A5ABDF}"/>
                </a:ext>
              </a:extLst>
            </p:cNvPr>
            <p:cNvSpPr/>
            <p:nvPr/>
          </p:nvSpPr>
          <p:spPr>
            <a:xfrm>
              <a:off x="1372900" y="3935891"/>
              <a:ext cx="5743825" cy="951943"/>
            </a:xfrm>
            <a:prstGeom prst="rect">
              <a:avLst/>
            </a:prstGeom>
            <a:solidFill>
              <a:srgbClr val="FFFF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br>
                <a:rPr lang="es-CO" sz="1200" b="1" dirty="0">
                  <a:solidFill>
                    <a:schemeClr val="tx1"/>
                  </a:solidFill>
                </a:rPr>
              </a:br>
              <a:r>
                <a:rPr lang="es-CO" sz="1200" b="1" dirty="0">
                  <a:solidFill>
                    <a:schemeClr val="tx1"/>
                  </a:solidFill>
                </a:rPr>
                <a:t>Digital </a:t>
              </a:r>
              <a:r>
                <a:rPr lang="es-CO" sz="1200" b="1" dirty="0" err="1">
                  <a:solidFill>
                    <a:schemeClr val="tx1"/>
                  </a:solidFill>
                </a:rPr>
                <a:t>Architecture</a:t>
              </a:r>
              <a:r>
                <a:rPr lang="es-CO" sz="1200" b="1" dirty="0">
                  <a:solidFill>
                    <a:schemeClr val="tx1"/>
                  </a:solidFill>
                </a:rPr>
                <a:t> </a:t>
              </a:r>
              <a:r>
                <a:rPr lang="es-CO" sz="1200" b="1" dirty="0" err="1">
                  <a:solidFill>
                    <a:schemeClr val="tx1"/>
                  </a:solidFill>
                </a:rPr>
                <a:t>OmniChannel</a:t>
              </a:r>
              <a:r>
                <a:rPr lang="es-CO" sz="1200" b="1" dirty="0">
                  <a:solidFill>
                    <a:schemeClr val="tx1"/>
                  </a:solidFill>
                </a:rPr>
                <a:t> </a:t>
              </a:r>
              <a:r>
                <a:rPr lang="es-CO" sz="1200" b="1" dirty="0" err="1">
                  <a:solidFill>
                    <a:schemeClr val="tx1"/>
                  </a:solidFill>
                </a:rPr>
                <a:t>Architecture</a:t>
              </a:r>
              <a:endParaRPr lang="es-CO" sz="1200" b="1" dirty="0">
                <a:solidFill>
                  <a:schemeClr val="tx1"/>
                </a:solidFill>
              </a:endParaRPr>
            </a:p>
            <a:p>
              <a:pPr algn="ctr">
                <a:lnSpc>
                  <a:spcPct val="90000"/>
                </a:lnSpc>
              </a:pPr>
              <a:endParaRPr lang="es-CO" sz="1200" b="1" dirty="0">
                <a:solidFill>
                  <a:schemeClr val="tx1"/>
                </a:solidFill>
              </a:endParaRPr>
            </a:p>
            <a:p>
              <a:pPr algn="ctr">
                <a:lnSpc>
                  <a:spcPct val="90000"/>
                </a:lnSpc>
              </a:pPr>
              <a:endParaRPr lang="es-CO" sz="1200" dirty="0">
                <a:solidFill>
                  <a:schemeClr val="tx1"/>
                </a:solidFill>
              </a:endParaRPr>
            </a:p>
            <a:p>
              <a:pPr algn="ctr">
                <a:lnSpc>
                  <a:spcPct val="90000"/>
                </a:lnSpc>
              </a:pPr>
              <a:endParaRPr lang="es-CO" sz="1200" dirty="0">
                <a:solidFill>
                  <a:schemeClr val="tx1"/>
                </a:solidFill>
              </a:endParaRPr>
            </a:p>
            <a:p>
              <a:pPr algn="ctr">
                <a:lnSpc>
                  <a:spcPct val="90000"/>
                </a:lnSpc>
              </a:pPr>
              <a:endParaRPr lang="es-CO" sz="1200" dirty="0">
                <a:solidFill>
                  <a:schemeClr val="tx1"/>
                </a:solidFill>
              </a:endParaRPr>
            </a:p>
            <a:p>
              <a:pPr algn="ctr">
                <a:lnSpc>
                  <a:spcPct val="90000"/>
                </a:lnSpc>
              </a:pPr>
              <a:endParaRPr lang="es-CO" sz="1200" dirty="0">
                <a:solidFill>
                  <a:schemeClr val="tx1"/>
                </a:solidFill>
              </a:endParaRPr>
            </a:p>
          </p:txBody>
        </p:sp>
        <p:sp>
          <p:nvSpPr>
            <p:cNvPr id="27" name="Rectangle 29">
              <a:extLst>
                <a:ext uri="{FF2B5EF4-FFF2-40B4-BE49-F238E27FC236}">
                  <a16:creationId xmlns:a16="http://schemas.microsoft.com/office/drawing/2014/main" id="{46F4A286-A62B-4726-B497-87AE11931957}"/>
                </a:ext>
              </a:extLst>
            </p:cNvPr>
            <p:cNvSpPr/>
            <p:nvPr/>
          </p:nvSpPr>
          <p:spPr>
            <a:xfrm>
              <a:off x="2098427" y="5914191"/>
              <a:ext cx="1654653" cy="225439"/>
            </a:xfrm>
            <a:prstGeom prst="rect">
              <a:avLst/>
            </a:prstGeom>
            <a:solidFill>
              <a:schemeClr val="accent3">
                <a:lumMod val="7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err="1">
                  <a:solidFill>
                    <a:schemeClr val="bg1"/>
                  </a:solidFill>
                </a:rPr>
                <a:t>Kubernates</a:t>
              </a:r>
              <a:r>
                <a:rPr lang="es-CO" sz="1000" dirty="0">
                  <a:solidFill>
                    <a:schemeClr val="bg1"/>
                  </a:solidFill>
                </a:rPr>
                <a:t> (K8S)</a:t>
              </a:r>
              <a:endParaRPr lang="en-US" sz="1000" dirty="0">
                <a:solidFill>
                  <a:schemeClr val="bg1"/>
                </a:solidFill>
              </a:endParaRPr>
            </a:p>
          </p:txBody>
        </p:sp>
        <p:sp>
          <p:nvSpPr>
            <p:cNvPr id="28" name="Rectangle 30">
              <a:extLst>
                <a:ext uri="{FF2B5EF4-FFF2-40B4-BE49-F238E27FC236}">
                  <a16:creationId xmlns:a16="http://schemas.microsoft.com/office/drawing/2014/main" id="{E6EF14F2-2CF3-411A-9CE4-5AF5F42A1D13}"/>
                </a:ext>
              </a:extLst>
            </p:cNvPr>
            <p:cNvSpPr/>
            <p:nvPr/>
          </p:nvSpPr>
          <p:spPr>
            <a:xfrm>
              <a:off x="3808764" y="5905603"/>
              <a:ext cx="1377106" cy="242613"/>
            </a:xfrm>
            <a:prstGeom prst="rect">
              <a:avLst/>
            </a:prstGeom>
            <a:solidFill>
              <a:schemeClr val="accent3">
                <a:lumMod val="7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solidFill>
                    <a:schemeClr val="bg1"/>
                  </a:solidFill>
                </a:rPr>
                <a:t>Dockers (</a:t>
              </a:r>
              <a:r>
                <a:rPr lang="es-CO" sz="1000">
                  <a:solidFill>
                    <a:schemeClr val="bg1"/>
                  </a:solidFill>
                </a:rPr>
                <a:t>Container)</a:t>
              </a:r>
              <a:endParaRPr lang="en-US" sz="1000" dirty="0">
                <a:solidFill>
                  <a:schemeClr val="bg1"/>
                </a:solidFill>
              </a:endParaRPr>
            </a:p>
          </p:txBody>
        </p:sp>
        <p:sp>
          <p:nvSpPr>
            <p:cNvPr id="29" name="Rectangle 31">
              <a:extLst>
                <a:ext uri="{FF2B5EF4-FFF2-40B4-BE49-F238E27FC236}">
                  <a16:creationId xmlns:a16="http://schemas.microsoft.com/office/drawing/2014/main" id="{2E8B4373-5B9B-4F45-9969-5EE2D2DBF1DE}"/>
                </a:ext>
              </a:extLst>
            </p:cNvPr>
            <p:cNvSpPr/>
            <p:nvPr/>
          </p:nvSpPr>
          <p:spPr>
            <a:xfrm>
              <a:off x="5316279" y="5922776"/>
              <a:ext cx="1397333" cy="225440"/>
            </a:xfrm>
            <a:prstGeom prst="rect">
              <a:avLst/>
            </a:prstGeom>
            <a:solidFill>
              <a:schemeClr val="accent3">
                <a:lumMod val="7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solidFill>
                    <a:schemeClr val="bg1"/>
                  </a:solidFill>
                </a:rPr>
                <a:t>Microservicios</a:t>
              </a:r>
              <a:endParaRPr lang="en-US" sz="1000" dirty="0">
                <a:solidFill>
                  <a:schemeClr val="bg1"/>
                </a:solidFill>
              </a:endParaRPr>
            </a:p>
          </p:txBody>
        </p:sp>
        <p:sp>
          <p:nvSpPr>
            <p:cNvPr id="30" name="Rectangle 32">
              <a:extLst>
                <a:ext uri="{FF2B5EF4-FFF2-40B4-BE49-F238E27FC236}">
                  <a16:creationId xmlns:a16="http://schemas.microsoft.com/office/drawing/2014/main" id="{7AC297AD-E6CC-4286-811A-72FDF1D24A3B}"/>
                </a:ext>
              </a:extLst>
            </p:cNvPr>
            <p:cNvSpPr/>
            <p:nvPr/>
          </p:nvSpPr>
          <p:spPr>
            <a:xfrm>
              <a:off x="1372901" y="4960302"/>
              <a:ext cx="5743824" cy="662235"/>
            </a:xfrm>
            <a:prstGeom prst="rect">
              <a:avLst/>
            </a:prstGeom>
            <a:solidFill>
              <a:schemeClr val="accent5">
                <a:lumMod val="75000"/>
                <a:alpha val="86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dirty="0">
                <a:solidFill>
                  <a:schemeClr val="tx1"/>
                </a:solidFill>
              </a:endParaRPr>
            </a:p>
          </p:txBody>
        </p:sp>
        <p:sp>
          <p:nvSpPr>
            <p:cNvPr id="31" name="Rectangle 33">
              <a:extLst>
                <a:ext uri="{FF2B5EF4-FFF2-40B4-BE49-F238E27FC236}">
                  <a16:creationId xmlns:a16="http://schemas.microsoft.com/office/drawing/2014/main" id="{16625FEA-0355-4F35-8987-845F57220FF8}"/>
                </a:ext>
              </a:extLst>
            </p:cNvPr>
            <p:cNvSpPr/>
            <p:nvPr/>
          </p:nvSpPr>
          <p:spPr>
            <a:xfrm>
              <a:off x="2913296" y="5397560"/>
              <a:ext cx="1246449" cy="143304"/>
            </a:xfrm>
            <a:prstGeom prst="rect">
              <a:avLst/>
            </a:prstGeom>
            <a:solidFill>
              <a:schemeClr val="accent4">
                <a:lumMod val="40000"/>
                <a:lumOff val="6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t>Big-data</a:t>
              </a:r>
              <a:endParaRPr lang="en-US" sz="1000" dirty="0"/>
            </a:p>
          </p:txBody>
        </p:sp>
        <p:sp>
          <p:nvSpPr>
            <p:cNvPr id="32" name="Rectangle 34">
              <a:extLst>
                <a:ext uri="{FF2B5EF4-FFF2-40B4-BE49-F238E27FC236}">
                  <a16:creationId xmlns:a16="http://schemas.microsoft.com/office/drawing/2014/main" id="{135D82D0-194A-43F7-9CCB-E1623C2BAC28}"/>
                </a:ext>
              </a:extLst>
            </p:cNvPr>
            <p:cNvSpPr/>
            <p:nvPr/>
          </p:nvSpPr>
          <p:spPr>
            <a:xfrm>
              <a:off x="2913296" y="5185324"/>
              <a:ext cx="1246449" cy="143304"/>
            </a:xfrm>
            <a:prstGeom prst="rect">
              <a:avLst/>
            </a:prstGeom>
            <a:solidFill>
              <a:schemeClr val="accent4">
                <a:lumMod val="40000"/>
                <a:lumOff val="6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a:t>Machine Learning</a:t>
              </a:r>
              <a:endParaRPr lang="en-US" sz="1000" dirty="0"/>
            </a:p>
          </p:txBody>
        </p:sp>
        <p:sp>
          <p:nvSpPr>
            <p:cNvPr id="33" name="Rectangle 35">
              <a:extLst>
                <a:ext uri="{FF2B5EF4-FFF2-40B4-BE49-F238E27FC236}">
                  <a16:creationId xmlns:a16="http://schemas.microsoft.com/office/drawing/2014/main" id="{1DBE2E99-9501-4CEC-ABAD-5EBDD538686B}"/>
                </a:ext>
              </a:extLst>
            </p:cNvPr>
            <p:cNvSpPr/>
            <p:nvPr/>
          </p:nvSpPr>
          <p:spPr>
            <a:xfrm>
              <a:off x="5710863" y="5185324"/>
              <a:ext cx="1246449" cy="143304"/>
            </a:xfrm>
            <a:prstGeom prst="rect">
              <a:avLst/>
            </a:prstGeom>
            <a:solidFill>
              <a:schemeClr val="accent4">
                <a:lumMod val="40000"/>
                <a:lumOff val="6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a:t>Block Chain</a:t>
              </a:r>
              <a:endParaRPr lang="en-US" sz="1000" dirty="0"/>
            </a:p>
          </p:txBody>
        </p:sp>
        <p:sp>
          <p:nvSpPr>
            <p:cNvPr id="34" name="TextBox 36">
              <a:extLst>
                <a:ext uri="{FF2B5EF4-FFF2-40B4-BE49-F238E27FC236}">
                  <a16:creationId xmlns:a16="http://schemas.microsoft.com/office/drawing/2014/main" id="{F995D8E6-CBE4-42BF-9EC4-19AB17DA2CA5}"/>
                </a:ext>
              </a:extLst>
            </p:cNvPr>
            <p:cNvSpPr txBox="1"/>
            <p:nvPr/>
          </p:nvSpPr>
          <p:spPr>
            <a:xfrm>
              <a:off x="1470290" y="5716731"/>
              <a:ext cx="914400" cy="182880"/>
            </a:xfrm>
            <a:prstGeom prst="rect">
              <a:avLst/>
            </a:prstGeom>
            <a:noFill/>
          </p:spPr>
          <p:txBody>
            <a:bodyPr wrap="none"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pPr>
              <a:r>
                <a:rPr lang="es-CO" sz="1200" b="1" dirty="0">
                  <a:solidFill>
                    <a:schemeClr val="bg1"/>
                  </a:solidFill>
                </a:rPr>
                <a:t>Cloud </a:t>
              </a:r>
              <a:r>
                <a:rPr lang="es-CO" sz="1200" b="1" dirty="0" err="1">
                  <a:solidFill>
                    <a:schemeClr val="bg1"/>
                  </a:solidFill>
                </a:rPr>
                <a:t>Native</a:t>
              </a:r>
              <a:endParaRPr lang="en-US" sz="1200" b="1" dirty="0">
                <a:solidFill>
                  <a:schemeClr val="bg1"/>
                </a:solidFill>
              </a:endParaRPr>
            </a:p>
          </p:txBody>
        </p:sp>
        <p:sp>
          <p:nvSpPr>
            <p:cNvPr id="35" name="TextBox 40">
              <a:extLst>
                <a:ext uri="{FF2B5EF4-FFF2-40B4-BE49-F238E27FC236}">
                  <a16:creationId xmlns:a16="http://schemas.microsoft.com/office/drawing/2014/main" id="{689728C1-3BEF-493D-9BA0-492089286D8F}"/>
                </a:ext>
              </a:extLst>
            </p:cNvPr>
            <p:cNvSpPr txBox="1"/>
            <p:nvPr/>
          </p:nvSpPr>
          <p:spPr>
            <a:xfrm>
              <a:off x="1429632" y="4961205"/>
              <a:ext cx="914400" cy="182880"/>
            </a:xfrm>
            <a:prstGeom prst="rect">
              <a:avLst/>
            </a:prstGeom>
            <a:noFill/>
          </p:spPr>
          <p:txBody>
            <a:bodyPr wrap="none"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pPr>
              <a:r>
                <a:rPr lang="es-CO" sz="1200" b="1" dirty="0" err="1">
                  <a:solidFill>
                    <a:schemeClr val="bg1"/>
                  </a:solidFill>
                </a:rPr>
                <a:t>Emerging</a:t>
              </a:r>
              <a:r>
                <a:rPr lang="es-CO" sz="1200" b="1" dirty="0">
                  <a:solidFill>
                    <a:schemeClr val="bg1"/>
                  </a:solidFill>
                </a:rPr>
                <a:t> </a:t>
              </a:r>
              <a:r>
                <a:rPr lang="es-CO" sz="1200" b="1" dirty="0" err="1">
                  <a:solidFill>
                    <a:schemeClr val="bg1"/>
                  </a:solidFill>
                </a:rPr>
                <a:t>Tech</a:t>
              </a:r>
              <a:endParaRPr lang="en-US" sz="1200" b="1" dirty="0">
                <a:solidFill>
                  <a:schemeClr val="bg1"/>
                </a:solidFill>
              </a:endParaRPr>
            </a:p>
          </p:txBody>
        </p:sp>
        <p:sp>
          <p:nvSpPr>
            <p:cNvPr id="36" name="Rectangle 41">
              <a:extLst>
                <a:ext uri="{FF2B5EF4-FFF2-40B4-BE49-F238E27FC236}">
                  <a16:creationId xmlns:a16="http://schemas.microsoft.com/office/drawing/2014/main" id="{E2E79352-95E5-474E-B608-E8E01492C3AE}"/>
                </a:ext>
              </a:extLst>
            </p:cNvPr>
            <p:cNvSpPr/>
            <p:nvPr/>
          </p:nvSpPr>
          <p:spPr>
            <a:xfrm>
              <a:off x="4346907" y="5185324"/>
              <a:ext cx="1246449" cy="143304"/>
            </a:xfrm>
            <a:prstGeom prst="rect">
              <a:avLst/>
            </a:prstGeom>
            <a:solidFill>
              <a:schemeClr val="accent4">
                <a:lumMod val="40000"/>
                <a:lumOff val="6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t>API Management</a:t>
              </a:r>
              <a:endParaRPr lang="en-US" sz="1000" dirty="0"/>
            </a:p>
          </p:txBody>
        </p:sp>
        <p:sp>
          <p:nvSpPr>
            <p:cNvPr id="37" name="Rectangle 42">
              <a:extLst>
                <a:ext uri="{FF2B5EF4-FFF2-40B4-BE49-F238E27FC236}">
                  <a16:creationId xmlns:a16="http://schemas.microsoft.com/office/drawing/2014/main" id="{2A528983-D0C2-40C1-A163-6433DB8ECA8B}"/>
                </a:ext>
              </a:extLst>
            </p:cNvPr>
            <p:cNvSpPr/>
            <p:nvPr/>
          </p:nvSpPr>
          <p:spPr>
            <a:xfrm>
              <a:off x="4346907" y="5397560"/>
              <a:ext cx="1246449" cy="143304"/>
            </a:xfrm>
            <a:prstGeom prst="rect">
              <a:avLst/>
            </a:prstGeom>
            <a:solidFill>
              <a:schemeClr val="accent4">
                <a:lumMod val="40000"/>
                <a:lumOff val="6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err="1"/>
                <a:t>Augmented</a:t>
              </a:r>
              <a:r>
                <a:rPr lang="es-CO" sz="1000" dirty="0"/>
                <a:t> </a:t>
              </a:r>
              <a:r>
                <a:rPr lang="es-CO" sz="1000" dirty="0" err="1"/>
                <a:t>Reality</a:t>
              </a:r>
              <a:endParaRPr lang="en-US" sz="1000" dirty="0"/>
            </a:p>
          </p:txBody>
        </p:sp>
        <p:sp>
          <p:nvSpPr>
            <p:cNvPr id="38" name="Rectangle 43">
              <a:extLst>
                <a:ext uri="{FF2B5EF4-FFF2-40B4-BE49-F238E27FC236}">
                  <a16:creationId xmlns:a16="http://schemas.microsoft.com/office/drawing/2014/main" id="{13367CA4-8C36-48C8-8820-C84C81295548}"/>
                </a:ext>
              </a:extLst>
            </p:cNvPr>
            <p:cNvSpPr/>
            <p:nvPr/>
          </p:nvSpPr>
          <p:spPr>
            <a:xfrm>
              <a:off x="5710863" y="5397560"/>
              <a:ext cx="1262892" cy="143304"/>
            </a:xfrm>
            <a:prstGeom prst="rect">
              <a:avLst/>
            </a:prstGeom>
            <a:solidFill>
              <a:schemeClr val="accent4">
                <a:lumMod val="40000"/>
                <a:lumOff val="6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err="1"/>
                <a:t>IoT</a:t>
              </a:r>
              <a:endParaRPr lang="en-US" sz="1000" dirty="0"/>
            </a:p>
          </p:txBody>
        </p:sp>
        <p:sp>
          <p:nvSpPr>
            <p:cNvPr id="39" name="Cylinder 55">
              <a:extLst>
                <a:ext uri="{FF2B5EF4-FFF2-40B4-BE49-F238E27FC236}">
                  <a16:creationId xmlns:a16="http://schemas.microsoft.com/office/drawing/2014/main" id="{23104867-F1E2-423B-BC85-6617DEF3ED38}"/>
                </a:ext>
              </a:extLst>
            </p:cNvPr>
            <p:cNvSpPr/>
            <p:nvPr/>
          </p:nvSpPr>
          <p:spPr>
            <a:xfrm>
              <a:off x="4135107" y="4349544"/>
              <a:ext cx="1181172" cy="455835"/>
            </a:xfrm>
            <a:prstGeom prst="can">
              <a:avLst/>
            </a:prstGeom>
            <a:solidFill>
              <a:srgbClr val="00B0F0"/>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err="1"/>
                <a:t>Customer</a:t>
              </a:r>
              <a:r>
                <a:rPr lang="es-CO" sz="1000" dirty="0"/>
                <a:t> </a:t>
              </a:r>
              <a:r>
                <a:rPr lang="es-CO" sz="1000" dirty="0" err="1"/>
                <a:t>Insights</a:t>
              </a:r>
              <a:endParaRPr lang="en-US" sz="1000" dirty="0"/>
            </a:p>
          </p:txBody>
        </p:sp>
        <p:sp>
          <p:nvSpPr>
            <p:cNvPr id="40" name="Rectangle 57">
              <a:extLst>
                <a:ext uri="{FF2B5EF4-FFF2-40B4-BE49-F238E27FC236}">
                  <a16:creationId xmlns:a16="http://schemas.microsoft.com/office/drawing/2014/main" id="{FF9617FC-4785-4DA5-8C93-902574CDAD23}"/>
                </a:ext>
              </a:extLst>
            </p:cNvPr>
            <p:cNvSpPr/>
            <p:nvPr/>
          </p:nvSpPr>
          <p:spPr>
            <a:xfrm>
              <a:off x="1792312" y="4580702"/>
              <a:ext cx="2079506" cy="263616"/>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t>Digital </a:t>
              </a:r>
              <a:r>
                <a:rPr lang="es-CO" sz="1000" dirty="0" err="1"/>
                <a:t>Offerings</a:t>
              </a:r>
              <a:endParaRPr lang="en-US" sz="1000" dirty="0"/>
            </a:p>
          </p:txBody>
        </p:sp>
        <p:sp>
          <p:nvSpPr>
            <p:cNvPr id="41" name="Rectangle 58">
              <a:extLst>
                <a:ext uri="{FF2B5EF4-FFF2-40B4-BE49-F238E27FC236}">
                  <a16:creationId xmlns:a16="http://schemas.microsoft.com/office/drawing/2014/main" id="{E6125E08-6F5D-49E0-AE48-B110B1D8C443}"/>
                </a:ext>
              </a:extLst>
            </p:cNvPr>
            <p:cNvSpPr/>
            <p:nvPr/>
          </p:nvSpPr>
          <p:spPr>
            <a:xfrm>
              <a:off x="1792313" y="4231531"/>
              <a:ext cx="618225" cy="276701"/>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t>Simple</a:t>
              </a:r>
              <a:endParaRPr lang="en-US" sz="1000" dirty="0"/>
            </a:p>
          </p:txBody>
        </p:sp>
        <p:sp>
          <p:nvSpPr>
            <p:cNvPr id="42" name="Rectangle 59">
              <a:extLst>
                <a:ext uri="{FF2B5EF4-FFF2-40B4-BE49-F238E27FC236}">
                  <a16:creationId xmlns:a16="http://schemas.microsoft.com/office/drawing/2014/main" id="{E614F3E2-31CA-406E-AD80-AC36483E4863}"/>
                </a:ext>
              </a:extLst>
            </p:cNvPr>
            <p:cNvSpPr/>
            <p:nvPr/>
          </p:nvSpPr>
          <p:spPr>
            <a:xfrm>
              <a:off x="1792312" y="4228190"/>
              <a:ext cx="618225" cy="284090"/>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err="1"/>
                <a:t>Secure</a:t>
              </a:r>
              <a:endParaRPr lang="en-US" sz="1000" dirty="0"/>
            </a:p>
          </p:txBody>
        </p:sp>
        <p:sp>
          <p:nvSpPr>
            <p:cNvPr id="43" name="Rectangle 60">
              <a:extLst>
                <a:ext uri="{FF2B5EF4-FFF2-40B4-BE49-F238E27FC236}">
                  <a16:creationId xmlns:a16="http://schemas.microsoft.com/office/drawing/2014/main" id="{66581414-289B-44E9-9E61-A93ED93A9EA1}"/>
                </a:ext>
              </a:extLst>
            </p:cNvPr>
            <p:cNvSpPr/>
            <p:nvPr/>
          </p:nvSpPr>
          <p:spPr>
            <a:xfrm>
              <a:off x="2507879" y="4228190"/>
              <a:ext cx="618225" cy="284090"/>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t>Simple </a:t>
              </a:r>
              <a:endParaRPr lang="en-US" sz="1000" dirty="0"/>
            </a:p>
          </p:txBody>
        </p:sp>
        <p:sp>
          <p:nvSpPr>
            <p:cNvPr id="44" name="Rectangle 61">
              <a:extLst>
                <a:ext uri="{FF2B5EF4-FFF2-40B4-BE49-F238E27FC236}">
                  <a16:creationId xmlns:a16="http://schemas.microsoft.com/office/drawing/2014/main" id="{48EA05D2-6BC4-432C-B895-735935079B34}"/>
                </a:ext>
              </a:extLst>
            </p:cNvPr>
            <p:cNvSpPr/>
            <p:nvPr/>
          </p:nvSpPr>
          <p:spPr>
            <a:xfrm>
              <a:off x="3223445" y="4224142"/>
              <a:ext cx="648373" cy="284090"/>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t>Quick</a:t>
              </a:r>
              <a:endParaRPr lang="en-US" sz="1000" dirty="0"/>
            </a:p>
          </p:txBody>
        </p:sp>
        <p:sp>
          <p:nvSpPr>
            <p:cNvPr id="45" name="Rectangle 62">
              <a:extLst>
                <a:ext uri="{FF2B5EF4-FFF2-40B4-BE49-F238E27FC236}">
                  <a16:creationId xmlns:a16="http://schemas.microsoft.com/office/drawing/2014/main" id="{BC9B6E05-973C-47D9-AA79-AF55AF003F58}"/>
                </a:ext>
              </a:extLst>
            </p:cNvPr>
            <p:cNvSpPr/>
            <p:nvPr/>
          </p:nvSpPr>
          <p:spPr>
            <a:xfrm>
              <a:off x="1535997" y="5185324"/>
              <a:ext cx="1246449" cy="143304"/>
            </a:xfrm>
            <a:prstGeom prst="rect">
              <a:avLst/>
            </a:prstGeom>
            <a:solidFill>
              <a:schemeClr val="accent4">
                <a:lumMod val="40000"/>
                <a:lumOff val="6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a:t>Business </a:t>
              </a:r>
              <a:r>
                <a:rPr lang="es-CO" sz="1000" err="1"/>
                <a:t>Analytics</a:t>
              </a:r>
              <a:r>
                <a:rPr lang="es-CO" sz="1000"/>
                <a:t> </a:t>
              </a:r>
              <a:endParaRPr lang="en-US" sz="1000" dirty="0"/>
            </a:p>
          </p:txBody>
        </p:sp>
        <p:sp>
          <p:nvSpPr>
            <p:cNvPr id="46" name="Rectangle 63">
              <a:extLst>
                <a:ext uri="{FF2B5EF4-FFF2-40B4-BE49-F238E27FC236}">
                  <a16:creationId xmlns:a16="http://schemas.microsoft.com/office/drawing/2014/main" id="{2CB1677F-ECF0-4D1C-B730-A656AD5CFB66}"/>
                </a:ext>
              </a:extLst>
            </p:cNvPr>
            <p:cNvSpPr/>
            <p:nvPr/>
          </p:nvSpPr>
          <p:spPr>
            <a:xfrm>
              <a:off x="1535997" y="5397560"/>
              <a:ext cx="1246449" cy="143304"/>
            </a:xfrm>
            <a:prstGeom prst="rect">
              <a:avLst/>
            </a:prstGeom>
            <a:solidFill>
              <a:schemeClr val="accent3">
                <a:lumMod val="7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a:solidFill>
                    <a:schemeClr val="bg1"/>
                  </a:solidFill>
                </a:rPr>
                <a:t>Cloud</a:t>
              </a:r>
              <a:endParaRPr lang="en-US" sz="1000" dirty="0">
                <a:solidFill>
                  <a:schemeClr val="bg1"/>
                </a:solidFill>
              </a:endParaRPr>
            </a:p>
          </p:txBody>
        </p:sp>
        <p:sp>
          <p:nvSpPr>
            <p:cNvPr id="47" name="Rectangle 70">
              <a:extLst>
                <a:ext uri="{FF2B5EF4-FFF2-40B4-BE49-F238E27FC236}">
                  <a16:creationId xmlns:a16="http://schemas.microsoft.com/office/drawing/2014/main" id="{A6D00C46-E545-47D6-BC51-76CF57E8BE94}"/>
                </a:ext>
              </a:extLst>
            </p:cNvPr>
            <p:cNvSpPr/>
            <p:nvPr/>
          </p:nvSpPr>
          <p:spPr>
            <a:xfrm>
              <a:off x="5484857" y="4390194"/>
              <a:ext cx="1367357" cy="400824"/>
            </a:xfrm>
            <a:prstGeom prst="rect">
              <a:avLst/>
            </a:prstGeom>
            <a:solidFill>
              <a:srgbClr val="00B0F0"/>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000" dirty="0" err="1"/>
                <a:t>DataLakes</a:t>
              </a:r>
              <a:endParaRPr lang="en-US" sz="1000" dirty="0"/>
            </a:p>
          </p:txBody>
        </p:sp>
      </p:grpSp>
      <p:grpSp>
        <p:nvGrpSpPr>
          <p:cNvPr id="10" name="Group 77">
            <a:extLst>
              <a:ext uri="{FF2B5EF4-FFF2-40B4-BE49-F238E27FC236}">
                <a16:creationId xmlns:a16="http://schemas.microsoft.com/office/drawing/2014/main" id="{3EE053A0-B784-4972-AC9E-C9509ACBCC70}"/>
              </a:ext>
            </a:extLst>
          </p:cNvPr>
          <p:cNvGrpSpPr/>
          <p:nvPr/>
        </p:nvGrpSpPr>
        <p:grpSpPr>
          <a:xfrm>
            <a:off x="844632" y="2208063"/>
            <a:ext cx="9694847" cy="1421417"/>
            <a:chOff x="919903" y="2236285"/>
            <a:chExt cx="9694847" cy="1421417"/>
          </a:xfrm>
        </p:grpSpPr>
        <p:sp>
          <p:nvSpPr>
            <p:cNvPr id="13" name="Rectangle 10">
              <a:extLst>
                <a:ext uri="{FF2B5EF4-FFF2-40B4-BE49-F238E27FC236}">
                  <a16:creationId xmlns:a16="http://schemas.microsoft.com/office/drawing/2014/main" id="{6509078B-05C5-4B33-843C-2B7948A009F1}"/>
                </a:ext>
              </a:extLst>
            </p:cNvPr>
            <p:cNvSpPr/>
            <p:nvPr/>
          </p:nvSpPr>
          <p:spPr>
            <a:xfrm>
              <a:off x="919903" y="2358976"/>
              <a:ext cx="9694847" cy="1298726"/>
            </a:xfrm>
            <a:prstGeom prst="rect">
              <a:avLst/>
            </a:prstGeom>
            <a:solidFill>
              <a:srgbClr val="00B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a:p>
          </p:txBody>
        </p:sp>
        <p:sp>
          <p:nvSpPr>
            <p:cNvPr id="14" name="Rectangle 17">
              <a:extLst>
                <a:ext uri="{FF2B5EF4-FFF2-40B4-BE49-F238E27FC236}">
                  <a16:creationId xmlns:a16="http://schemas.microsoft.com/office/drawing/2014/main" id="{9181D868-00A2-4754-8593-EEDB186F88F8}"/>
                </a:ext>
              </a:extLst>
            </p:cNvPr>
            <p:cNvSpPr/>
            <p:nvPr/>
          </p:nvSpPr>
          <p:spPr>
            <a:xfrm>
              <a:off x="1372900" y="2607321"/>
              <a:ext cx="2038120" cy="363557"/>
            </a:xfrm>
            <a:prstGeom prst="rect">
              <a:avLst/>
            </a:prstGeom>
            <a:solidFill>
              <a:srgbClr val="92D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Gap de Experiencia</a:t>
              </a:r>
              <a:endParaRPr lang="en-US" sz="1100" dirty="0"/>
            </a:p>
          </p:txBody>
        </p:sp>
        <p:sp>
          <p:nvSpPr>
            <p:cNvPr id="15" name="Rectangle 18">
              <a:extLst>
                <a:ext uri="{FF2B5EF4-FFF2-40B4-BE49-F238E27FC236}">
                  <a16:creationId xmlns:a16="http://schemas.microsoft.com/office/drawing/2014/main" id="{CED58B34-04B8-4DC3-BDFC-C99467E45E98}"/>
                </a:ext>
              </a:extLst>
            </p:cNvPr>
            <p:cNvSpPr/>
            <p:nvPr/>
          </p:nvSpPr>
          <p:spPr>
            <a:xfrm>
              <a:off x="1372900" y="3103422"/>
              <a:ext cx="2038120" cy="363557"/>
            </a:xfrm>
            <a:prstGeom prst="rect">
              <a:avLst/>
            </a:prstGeom>
            <a:solidFill>
              <a:srgbClr val="92D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Adyacencias &amp; Espacios en Blanco</a:t>
              </a:r>
              <a:endParaRPr lang="en-US" sz="1100" dirty="0"/>
            </a:p>
          </p:txBody>
        </p:sp>
        <p:sp>
          <p:nvSpPr>
            <p:cNvPr id="16" name="Rectangle 19">
              <a:extLst>
                <a:ext uri="{FF2B5EF4-FFF2-40B4-BE49-F238E27FC236}">
                  <a16:creationId xmlns:a16="http://schemas.microsoft.com/office/drawing/2014/main" id="{0B677530-A725-48E9-8839-0C6DB4A46B3D}"/>
                </a:ext>
              </a:extLst>
            </p:cNvPr>
            <p:cNvSpPr/>
            <p:nvPr/>
          </p:nvSpPr>
          <p:spPr>
            <a:xfrm>
              <a:off x="3722361" y="2607320"/>
              <a:ext cx="2038120" cy="363557"/>
            </a:xfrm>
            <a:prstGeom prst="rect">
              <a:avLst/>
            </a:prstGeom>
            <a:solidFill>
              <a:srgbClr val="92D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JTBD</a:t>
              </a:r>
              <a:endParaRPr lang="en-US" sz="1100" dirty="0"/>
            </a:p>
          </p:txBody>
        </p:sp>
        <p:sp>
          <p:nvSpPr>
            <p:cNvPr id="17" name="Rectangle 20">
              <a:extLst>
                <a:ext uri="{FF2B5EF4-FFF2-40B4-BE49-F238E27FC236}">
                  <a16:creationId xmlns:a16="http://schemas.microsoft.com/office/drawing/2014/main" id="{6262D58F-4694-43C1-AEBC-3E9F47F0AE33}"/>
                </a:ext>
              </a:extLst>
            </p:cNvPr>
            <p:cNvSpPr/>
            <p:nvPr/>
          </p:nvSpPr>
          <p:spPr>
            <a:xfrm>
              <a:off x="3722361" y="3064979"/>
              <a:ext cx="2038120" cy="363557"/>
            </a:xfrm>
            <a:prstGeom prst="rect">
              <a:avLst/>
            </a:prstGeom>
            <a:solidFill>
              <a:srgbClr val="92D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CVP</a:t>
              </a:r>
              <a:endParaRPr lang="en-US" sz="1100" dirty="0"/>
            </a:p>
          </p:txBody>
        </p:sp>
        <p:sp>
          <p:nvSpPr>
            <p:cNvPr id="18" name="Rectangle 21">
              <a:extLst>
                <a:ext uri="{FF2B5EF4-FFF2-40B4-BE49-F238E27FC236}">
                  <a16:creationId xmlns:a16="http://schemas.microsoft.com/office/drawing/2014/main" id="{1D52415D-2403-4AC2-AFB8-17725CFC78BB}"/>
                </a:ext>
              </a:extLst>
            </p:cNvPr>
            <p:cNvSpPr/>
            <p:nvPr/>
          </p:nvSpPr>
          <p:spPr>
            <a:xfrm>
              <a:off x="5947768" y="2607319"/>
              <a:ext cx="2038120" cy="363557"/>
            </a:xfrm>
            <a:prstGeom prst="rect">
              <a:avLst/>
            </a:prstGeom>
            <a:solidFill>
              <a:srgbClr val="92D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err="1"/>
                <a:t>Canvas</a:t>
              </a:r>
              <a:r>
                <a:rPr lang="es-CO" sz="1100" dirty="0"/>
                <a:t> Business </a:t>
              </a:r>
              <a:r>
                <a:rPr lang="es-CO" sz="1100" dirty="0" err="1"/>
                <a:t>Model</a:t>
              </a:r>
              <a:endParaRPr lang="en-US" sz="1100" dirty="0"/>
            </a:p>
          </p:txBody>
        </p:sp>
        <p:sp>
          <p:nvSpPr>
            <p:cNvPr id="19" name="Rectangle 22">
              <a:extLst>
                <a:ext uri="{FF2B5EF4-FFF2-40B4-BE49-F238E27FC236}">
                  <a16:creationId xmlns:a16="http://schemas.microsoft.com/office/drawing/2014/main" id="{5CC1EB65-72A2-48DB-8B89-84B2B5FF417E}"/>
                </a:ext>
              </a:extLst>
            </p:cNvPr>
            <p:cNvSpPr/>
            <p:nvPr/>
          </p:nvSpPr>
          <p:spPr>
            <a:xfrm>
              <a:off x="5947768" y="3103421"/>
              <a:ext cx="2038120" cy="363557"/>
            </a:xfrm>
            <a:prstGeom prst="rect">
              <a:avLst/>
            </a:prstGeom>
            <a:solidFill>
              <a:srgbClr val="92D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err="1"/>
                <a:t>Customer</a:t>
              </a:r>
              <a:r>
                <a:rPr lang="es-CO" sz="1100" dirty="0"/>
                <a:t> </a:t>
              </a:r>
              <a:r>
                <a:rPr lang="es-CO" sz="1100" dirty="0" err="1"/>
                <a:t>Journey</a:t>
              </a:r>
              <a:endParaRPr lang="en-US" sz="1100" dirty="0"/>
            </a:p>
          </p:txBody>
        </p:sp>
        <p:sp>
          <p:nvSpPr>
            <p:cNvPr id="20" name="Rectangle 23">
              <a:extLst>
                <a:ext uri="{FF2B5EF4-FFF2-40B4-BE49-F238E27FC236}">
                  <a16:creationId xmlns:a16="http://schemas.microsoft.com/office/drawing/2014/main" id="{74E139D2-9E2A-4B5D-AAA5-2FA4DB1A5887}"/>
                </a:ext>
              </a:extLst>
            </p:cNvPr>
            <p:cNvSpPr/>
            <p:nvPr/>
          </p:nvSpPr>
          <p:spPr>
            <a:xfrm>
              <a:off x="8203358" y="2607318"/>
              <a:ext cx="2038120" cy="363557"/>
            </a:xfrm>
            <a:prstGeom prst="rect">
              <a:avLst/>
            </a:prstGeom>
            <a:solidFill>
              <a:srgbClr val="92D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MVP LF</a:t>
              </a:r>
              <a:endParaRPr lang="en-US" sz="1100" dirty="0"/>
            </a:p>
          </p:txBody>
        </p:sp>
        <p:sp>
          <p:nvSpPr>
            <p:cNvPr id="21" name="Rectangle 24">
              <a:extLst>
                <a:ext uri="{FF2B5EF4-FFF2-40B4-BE49-F238E27FC236}">
                  <a16:creationId xmlns:a16="http://schemas.microsoft.com/office/drawing/2014/main" id="{4B84983B-A52D-431D-B8F5-8768841C834E}"/>
                </a:ext>
              </a:extLst>
            </p:cNvPr>
            <p:cNvSpPr/>
            <p:nvPr/>
          </p:nvSpPr>
          <p:spPr>
            <a:xfrm>
              <a:off x="8203358" y="3064979"/>
              <a:ext cx="2038120" cy="363557"/>
            </a:xfrm>
            <a:prstGeom prst="rect">
              <a:avLst/>
            </a:prstGeom>
            <a:solidFill>
              <a:srgbClr val="92D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sz="1100" dirty="0"/>
                <a:t>MVP HF</a:t>
              </a:r>
              <a:endParaRPr lang="en-US" sz="1100" dirty="0"/>
            </a:p>
          </p:txBody>
        </p:sp>
        <p:sp>
          <p:nvSpPr>
            <p:cNvPr id="22" name="TextBox 38">
              <a:extLst>
                <a:ext uri="{FF2B5EF4-FFF2-40B4-BE49-F238E27FC236}">
                  <a16:creationId xmlns:a16="http://schemas.microsoft.com/office/drawing/2014/main" id="{50C6A7CC-D3EE-4852-873C-0A70C854DA46}"/>
                </a:ext>
              </a:extLst>
            </p:cNvPr>
            <p:cNvSpPr txBox="1"/>
            <p:nvPr/>
          </p:nvSpPr>
          <p:spPr>
            <a:xfrm>
              <a:off x="9696152" y="2366675"/>
              <a:ext cx="918598" cy="195693"/>
            </a:xfrm>
            <a:prstGeom prst="rect">
              <a:avLst/>
            </a:prstGeom>
            <a:noFill/>
          </p:spPr>
          <p:txBody>
            <a:bodyPr wrap="none"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pPr>
              <a:r>
                <a:rPr lang="es-CO" sz="1200" b="1" dirty="0">
                  <a:solidFill>
                    <a:schemeClr val="bg1"/>
                  </a:solidFill>
                </a:rPr>
                <a:t>Crear Valor</a:t>
              </a:r>
              <a:endParaRPr lang="en-US" sz="1200" b="1" dirty="0">
                <a:solidFill>
                  <a:schemeClr val="bg1"/>
                </a:solidFill>
              </a:endParaRPr>
            </a:p>
          </p:txBody>
        </p:sp>
        <p:sp>
          <p:nvSpPr>
            <p:cNvPr id="23" name="Arrow: Right 74">
              <a:extLst>
                <a:ext uri="{FF2B5EF4-FFF2-40B4-BE49-F238E27FC236}">
                  <a16:creationId xmlns:a16="http://schemas.microsoft.com/office/drawing/2014/main" id="{E6C65315-89DF-4DF1-809B-0085743F3484}"/>
                </a:ext>
              </a:extLst>
            </p:cNvPr>
            <p:cNvSpPr/>
            <p:nvPr/>
          </p:nvSpPr>
          <p:spPr>
            <a:xfrm rot="5400000">
              <a:off x="3408709" y="2227550"/>
              <a:ext cx="360335" cy="389482"/>
            </a:xfrm>
            <a:prstGeom prst="rightArrow">
              <a:avLst/>
            </a:prstGeom>
            <a:solidFill>
              <a:srgbClr val="0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a:p>
          </p:txBody>
        </p:sp>
        <p:sp>
          <p:nvSpPr>
            <p:cNvPr id="24" name="Arrow: Right 75">
              <a:extLst>
                <a:ext uri="{FF2B5EF4-FFF2-40B4-BE49-F238E27FC236}">
                  <a16:creationId xmlns:a16="http://schemas.microsoft.com/office/drawing/2014/main" id="{1487F2F5-5EBE-47FC-8087-A58702BFB05C}"/>
                </a:ext>
              </a:extLst>
            </p:cNvPr>
            <p:cNvSpPr/>
            <p:nvPr/>
          </p:nvSpPr>
          <p:spPr>
            <a:xfrm rot="5400000">
              <a:off x="7871153" y="2221712"/>
              <a:ext cx="360335" cy="389482"/>
            </a:xfrm>
            <a:prstGeom prst="rightArrow">
              <a:avLst/>
            </a:prstGeom>
            <a:solidFill>
              <a:srgbClr val="0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a:p>
          </p:txBody>
        </p:sp>
      </p:grpSp>
      <p:sp>
        <p:nvSpPr>
          <p:cNvPr id="11" name="Rectangle 92">
            <a:extLst>
              <a:ext uri="{FF2B5EF4-FFF2-40B4-BE49-F238E27FC236}">
                <a16:creationId xmlns:a16="http://schemas.microsoft.com/office/drawing/2014/main" id="{00532322-9129-4AE1-A2C4-285E4E74738D}"/>
              </a:ext>
            </a:extLst>
          </p:cNvPr>
          <p:cNvSpPr/>
          <p:nvPr/>
        </p:nvSpPr>
        <p:spPr>
          <a:xfrm>
            <a:off x="10740709" y="1165972"/>
            <a:ext cx="646598" cy="5107453"/>
          </a:xfrm>
          <a:prstGeom prst="rect">
            <a:avLst/>
          </a:prstGeom>
          <a:solidFill>
            <a:schemeClr val="accent4">
              <a:lumMod val="7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endParaRPr lang="en-US" dirty="0"/>
          </a:p>
        </p:txBody>
      </p:sp>
      <p:sp>
        <p:nvSpPr>
          <p:cNvPr id="12" name="TextBox 1">
            <a:extLst>
              <a:ext uri="{FF2B5EF4-FFF2-40B4-BE49-F238E27FC236}">
                <a16:creationId xmlns:a16="http://schemas.microsoft.com/office/drawing/2014/main" id="{C8E8FD00-D414-4BDD-A0F6-A0C24F53F472}"/>
              </a:ext>
            </a:extLst>
          </p:cNvPr>
          <p:cNvSpPr txBox="1"/>
          <p:nvPr/>
        </p:nvSpPr>
        <p:spPr>
          <a:xfrm rot="16200000">
            <a:off x="10592290" y="4067525"/>
            <a:ext cx="914400" cy="193656"/>
          </a:xfrm>
          <a:prstGeom prst="rect">
            <a:avLst/>
          </a:prstGeom>
          <a:noFill/>
        </p:spPr>
        <p:txBody>
          <a:bodyPr wrap="none"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pPr>
            <a:r>
              <a:rPr lang="es-CO" sz="1600" dirty="0">
                <a:solidFill>
                  <a:schemeClr val="bg1"/>
                </a:solidFill>
                <a:latin typeface="+mj-lt"/>
              </a:rPr>
              <a:t>Cultura Organizacional</a:t>
            </a:r>
            <a:endParaRPr lang="en-US" sz="1600" dirty="0">
              <a:solidFill>
                <a:schemeClr val="bg1"/>
              </a:solidFill>
              <a:latin typeface="+mj-lt"/>
            </a:endParaRPr>
          </a:p>
        </p:txBody>
      </p:sp>
      <p:sp>
        <p:nvSpPr>
          <p:cNvPr id="66" name="Subtítulo 1">
            <a:extLst>
              <a:ext uri="{FF2B5EF4-FFF2-40B4-BE49-F238E27FC236}">
                <a16:creationId xmlns:a16="http://schemas.microsoft.com/office/drawing/2014/main" id="{8D60F675-0C2C-FF75-4EFB-B98ADCF24139}"/>
              </a:ext>
            </a:extLst>
          </p:cNvPr>
          <p:cNvSpPr>
            <a:spLocks noGrp="1"/>
          </p:cNvSpPr>
          <p:nvPr>
            <p:ph type="subTitle" idx="1"/>
          </p:nvPr>
        </p:nvSpPr>
        <p:spPr>
          <a:xfrm>
            <a:off x="1784570" y="764704"/>
            <a:ext cx="9797832" cy="288032"/>
          </a:xfrm>
        </p:spPr>
        <p:txBody>
          <a:bodyPr/>
          <a:lstStyle/>
          <a:p>
            <a:r>
              <a:rPr lang="es-CO" dirty="0"/>
              <a:t>Modelo de negocio</a:t>
            </a:r>
          </a:p>
        </p:txBody>
      </p:sp>
      <p:sp>
        <p:nvSpPr>
          <p:cNvPr id="67" name="Título 2">
            <a:extLst>
              <a:ext uri="{FF2B5EF4-FFF2-40B4-BE49-F238E27FC236}">
                <a16:creationId xmlns:a16="http://schemas.microsoft.com/office/drawing/2014/main" id="{0E328581-2D25-13CD-CE96-61C719B735B7}"/>
              </a:ext>
            </a:extLst>
          </p:cNvPr>
          <p:cNvSpPr>
            <a:spLocks noGrp="1"/>
          </p:cNvSpPr>
          <p:nvPr>
            <p:ph type="title"/>
          </p:nvPr>
        </p:nvSpPr>
        <p:spPr>
          <a:xfrm>
            <a:off x="1784570" y="147094"/>
            <a:ext cx="9797832" cy="617612"/>
          </a:xfrm>
        </p:spPr>
        <p:txBody>
          <a:bodyPr/>
          <a:lstStyle/>
          <a:p>
            <a:r>
              <a:rPr lang="es-CO" dirty="0" err="1"/>
              <a:t>Conecting</a:t>
            </a:r>
            <a:r>
              <a:rPr lang="es-CO" dirty="0"/>
              <a:t> </a:t>
            </a:r>
            <a:r>
              <a:rPr lang="es-CO" dirty="0" err="1"/>
              <a:t>the</a:t>
            </a:r>
            <a:r>
              <a:rPr lang="es-CO" dirty="0"/>
              <a:t> </a:t>
            </a:r>
            <a:r>
              <a:rPr lang="es-CO" dirty="0" err="1"/>
              <a:t>Dots</a:t>
            </a:r>
            <a:endParaRPr lang="es-CO" dirty="0"/>
          </a:p>
        </p:txBody>
      </p:sp>
    </p:spTree>
    <p:extLst>
      <p:ext uri="{BB962C8B-B14F-4D97-AF65-F5344CB8AC3E}">
        <p14:creationId xmlns:p14="http://schemas.microsoft.com/office/powerpoint/2010/main" val="5322684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a:spLocks noGrp="1"/>
          </p:cNvSpPr>
          <p:nvPr>
            <p:ph type="title"/>
          </p:nvPr>
        </p:nvSpPr>
        <p:spPr>
          <a:xfrm>
            <a:off x="213200" y="-171450"/>
            <a:ext cx="10969943" cy="1143000"/>
          </a:xfrm>
        </p:spPr>
        <p:txBody>
          <a:bodyPr/>
          <a:lstStyle/>
          <a:p>
            <a:pPr algn="l">
              <a:defRPr/>
            </a:pPr>
            <a:r>
              <a:rPr lang="es-CO" sz="3200" b="1" dirty="0">
                <a:latin typeface="Arial" pitchFamily="34" charset="0"/>
                <a:cs typeface="Arial" pitchFamily="34" charset="0"/>
              </a:rPr>
              <a:t>Cloud Computing</a:t>
            </a:r>
            <a:br>
              <a:rPr lang="es-CO" sz="3200" b="1" dirty="0">
                <a:latin typeface="Arial" pitchFamily="34" charset="0"/>
                <a:cs typeface="Arial" pitchFamily="34" charset="0"/>
              </a:rPr>
            </a:br>
            <a:r>
              <a:rPr lang="es-CO" sz="2000" b="1" dirty="0">
                <a:solidFill>
                  <a:schemeClr val="tx1">
                    <a:lumMod val="50000"/>
                    <a:lumOff val="50000"/>
                  </a:schemeClr>
                </a:solidFill>
                <a:latin typeface="Arial" pitchFamily="34" charset="0"/>
                <a:cs typeface="Arial" pitchFamily="34" charset="0"/>
              </a:rPr>
              <a:t>6 dimensiones a considerar</a:t>
            </a:r>
            <a:endParaRPr lang="es-CO" sz="2400" b="1" dirty="0">
              <a:solidFill>
                <a:schemeClr val="tx1">
                  <a:lumMod val="50000"/>
                  <a:lumOff val="50000"/>
                </a:schemeClr>
              </a:solidFill>
              <a:latin typeface="Arial" pitchFamily="34" charset="0"/>
              <a:cs typeface="Arial" pitchFamily="34" charset="0"/>
            </a:endParaRPr>
          </a:p>
        </p:txBody>
      </p:sp>
      <p:graphicFrame>
        <p:nvGraphicFramePr>
          <p:cNvPr id="11" name="Content Placeholder 10"/>
          <p:cNvGraphicFramePr>
            <a:graphicFrameLocks noGrp="1"/>
          </p:cNvGraphicFramePr>
          <p:nvPr>
            <p:ph idx="1"/>
          </p:nvPr>
        </p:nvGraphicFramePr>
        <p:xfrm>
          <a:off x="432846" y="1052736"/>
          <a:ext cx="11373624" cy="53732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a:spLocks noChangeArrowheads="1"/>
          </p:cNvSpPr>
          <p:nvPr/>
        </p:nvSpPr>
        <p:spPr bwMode="auto">
          <a:xfrm>
            <a:off x="6959376" y="1268414"/>
            <a:ext cx="470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s-CO" altLang="en-US" sz="4000" b="1">
                <a:solidFill>
                  <a:srgbClr val="FF0000"/>
                </a:solidFill>
              </a:rPr>
              <a:t>1</a:t>
            </a:r>
          </a:p>
        </p:txBody>
      </p:sp>
      <p:sp>
        <p:nvSpPr>
          <p:cNvPr id="6" name="TextBox 5"/>
          <p:cNvSpPr txBox="1">
            <a:spLocks noChangeArrowheads="1"/>
          </p:cNvSpPr>
          <p:nvPr/>
        </p:nvSpPr>
        <p:spPr bwMode="auto">
          <a:xfrm>
            <a:off x="9359051" y="2349501"/>
            <a:ext cx="470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s-CO" altLang="en-US" sz="4000" b="1">
                <a:solidFill>
                  <a:srgbClr val="FF0000"/>
                </a:solidFill>
              </a:rPr>
              <a:t>2</a:t>
            </a:r>
          </a:p>
        </p:txBody>
      </p:sp>
      <p:sp>
        <p:nvSpPr>
          <p:cNvPr id="7" name="TextBox 6"/>
          <p:cNvSpPr txBox="1">
            <a:spLocks noChangeArrowheads="1"/>
          </p:cNvSpPr>
          <p:nvPr/>
        </p:nvSpPr>
        <p:spPr bwMode="auto">
          <a:xfrm>
            <a:off x="9359051" y="4365626"/>
            <a:ext cx="470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s-CO" altLang="en-US" sz="4000" b="1">
                <a:solidFill>
                  <a:srgbClr val="FF0000"/>
                </a:solidFill>
              </a:rPr>
              <a:t>3</a:t>
            </a:r>
          </a:p>
        </p:txBody>
      </p:sp>
      <p:sp>
        <p:nvSpPr>
          <p:cNvPr id="8" name="TextBox 7"/>
          <p:cNvSpPr txBox="1">
            <a:spLocks noChangeArrowheads="1"/>
          </p:cNvSpPr>
          <p:nvPr/>
        </p:nvSpPr>
        <p:spPr bwMode="auto">
          <a:xfrm>
            <a:off x="7151943" y="5516564"/>
            <a:ext cx="470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s-CO" altLang="en-US" sz="4000" b="1">
                <a:solidFill>
                  <a:srgbClr val="FF0000"/>
                </a:solidFill>
              </a:rPr>
              <a:t>4</a:t>
            </a:r>
          </a:p>
        </p:txBody>
      </p:sp>
      <p:sp>
        <p:nvSpPr>
          <p:cNvPr id="9" name="TextBox 8"/>
          <p:cNvSpPr txBox="1">
            <a:spLocks noChangeArrowheads="1"/>
          </p:cNvSpPr>
          <p:nvPr/>
        </p:nvSpPr>
        <p:spPr bwMode="auto">
          <a:xfrm>
            <a:off x="2257367" y="4437064"/>
            <a:ext cx="470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s-CO" altLang="en-US" sz="4000" b="1">
                <a:solidFill>
                  <a:srgbClr val="FF0000"/>
                </a:solidFill>
              </a:rPr>
              <a:t>5</a:t>
            </a:r>
          </a:p>
        </p:txBody>
      </p:sp>
      <p:sp>
        <p:nvSpPr>
          <p:cNvPr id="10" name="TextBox 9"/>
          <p:cNvSpPr txBox="1">
            <a:spLocks noChangeArrowheads="1"/>
          </p:cNvSpPr>
          <p:nvPr/>
        </p:nvSpPr>
        <p:spPr bwMode="auto">
          <a:xfrm>
            <a:off x="2257367" y="2276476"/>
            <a:ext cx="470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s-CO" altLang="en-US" sz="4000" b="1">
                <a:solidFill>
                  <a:srgbClr val="FF0000"/>
                </a:solidFill>
              </a:rPr>
              <a:t>6</a:t>
            </a:r>
          </a:p>
        </p:txBody>
      </p:sp>
      <p:sp>
        <p:nvSpPr>
          <p:cNvPr id="2" name="TextBox 1">
            <a:extLst>
              <a:ext uri="{FF2B5EF4-FFF2-40B4-BE49-F238E27FC236}">
                <a16:creationId xmlns:a16="http://schemas.microsoft.com/office/drawing/2014/main" id="{F554B5ED-636F-4AB2-A13A-0100A06B4461}"/>
              </a:ext>
            </a:extLst>
          </p:cNvPr>
          <p:cNvSpPr txBox="1"/>
          <p:nvPr/>
        </p:nvSpPr>
        <p:spPr>
          <a:xfrm>
            <a:off x="7621944" y="5516564"/>
            <a:ext cx="3090545" cy="914400"/>
          </a:xfrm>
          <a:prstGeom prst="rect">
            <a:avLst/>
          </a:prstGeom>
          <a:noFill/>
        </p:spPr>
        <p:txBody>
          <a:bodyPr wrap="none" lIns="0" tIns="0" rIns="0" bIns="0" rtlCol="0">
            <a:noAutofit/>
          </a:bodyPr>
          <a:lstStyle/>
          <a:p>
            <a:pPr>
              <a:lnSpc>
                <a:spcPct val="90000"/>
              </a:lnSpc>
            </a:pPr>
            <a:r>
              <a:rPr lang="en-US" dirty="0" err="1"/>
              <a:t>Disponibilidad</a:t>
            </a:r>
            <a:r>
              <a:rPr lang="en-US" dirty="0"/>
              <a:t> 99,999</a:t>
            </a:r>
          </a:p>
          <a:p>
            <a:pPr>
              <a:lnSpc>
                <a:spcPct val="90000"/>
              </a:lnSpc>
            </a:pPr>
            <a:r>
              <a:rPr lang="en-US" dirty="0"/>
              <a:t>Response time</a:t>
            </a:r>
          </a:p>
          <a:p>
            <a:pPr>
              <a:lnSpc>
                <a:spcPct val="90000"/>
              </a:lnSpc>
            </a:pPr>
            <a:r>
              <a:rPr lang="en-US" dirty="0"/>
              <a:t>RTO  (Recovery time</a:t>
            </a:r>
          </a:p>
          <a:p>
            <a:pPr>
              <a:lnSpc>
                <a:spcPct val="90000"/>
              </a:lnSpc>
            </a:pPr>
            <a:r>
              <a:rPr lang="en-US" dirty="0"/>
              <a:t>RPO  (Recovery Point</a:t>
            </a:r>
          </a:p>
        </p:txBody>
      </p:sp>
    </p:spTree>
    <p:extLst>
      <p:ext uri="{BB962C8B-B14F-4D97-AF65-F5344CB8AC3E}">
        <p14:creationId xmlns:p14="http://schemas.microsoft.com/office/powerpoint/2010/main" val="1184460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1E937-2B24-83EB-59DE-E49212477A93}"/>
              </a:ext>
            </a:extLst>
          </p:cNvPr>
          <p:cNvSpPr/>
          <p:nvPr/>
        </p:nvSpPr>
        <p:spPr>
          <a:xfrm>
            <a:off x="8642856" y="757325"/>
            <a:ext cx="4352441" cy="5329324"/>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ES_tradnl"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ítulo 1">
            <a:extLst>
              <a:ext uri="{FF2B5EF4-FFF2-40B4-BE49-F238E27FC236}">
                <a16:creationId xmlns:a16="http://schemas.microsoft.com/office/drawing/2014/main" id="{72110722-2775-4A70-8182-7C215D42C9B2}"/>
              </a:ext>
            </a:extLst>
          </p:cNvPr>
          <p:cNvSpPr>
            <a:spLocks noGrp="1"/>
          </p:cNvSpPr>
          <p:nvPr>
            <p:ph type="title"/>
          </p:nvPr>
        </p:nvSpPr>
        <p:spPr>
          <a:xfrm>
            <a:off x="8895775" y="1123837"/>
            <a:ext cx="2947482" cy="4601183"/>
          </a:xfrm>
        </p:spPr>
        <p:txBody>
          <a:bodyPr rtlCol="0">
            <a:normAutofit/>
          </a:bodyPr>
          <a:lstStyle/>
          <a:p>
            <a:pPr algn="ctr" rtl="0"/>
            <a:r>
              <a:rPr lang="es-ES" dirty="0"/>
              <a:t>Modelo de </a:t>
            </a:r>
            <a:r>
              <a:rPr lang="es-ES" sz="4400" dirty="0"/>
              <a:t>Congruencia</a:t>
            </a:r>
          </a:p>
        </p:txBody>
      </p:sp>
      <p:sp>
        <p:nvSpPr>
          <p:cNvPr id="4" name="Rectángulo 3">
            <a:extLst>
              <a:ext uri="{FF2B5EF4-FFF2-40B4-BE49-F238E27FC236}">
                <a16:creationId xmlns:a16="http://schemas.microsoft.com/office/drawing/2014/main" id="{30A84876-71EB-66E3-FC99-E34BC22E5BC4}"/>
              </a:ext>
            </a:extLst>
          </p:cNvPr>
          <p:cNvSpPr/>
          <p:nvPr/>
        </p:nvSpPr>
        <p:spPr>
          <a:xfrm rot="18613251">
            <a:off x="2271903" y="1658057"/>
            <a:ext cx="3962159" cy="4002985"/>
          </a:xfrm>
          <a:prstGeom prst="rect">
            <a:avLst/>
          </a:prstGeom>
          <a:solidFill>
            <a:srgbClr val="57574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4" name="Rectángulo 4">
            <a:extLst>
              <a:ext uri="{FF2B5EF4-FFF2-40B4-BE49-F238E27FC236}">
                <a16:creationId xmlns:a16="http://schemas.microsoft.com/office/drawing/2014/main" id="{7E4DA7E3-9020-B010-FE8C-EF82CFF313D2}"/>
              </a:ext>
            </a:extLst>
          </p:cNvPr>
          <p:cNvSpPr/>
          <p:nvPr/>
        </p:nvSpPr>
        <p:spPr>
          <a:xfrm>
            <a:off x="2310086" y="299802"/>
            <a:ext cx="4287187" cy="20386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342900" indent="-342900" algn="ctr">
              <a:buAutoNum type="arabicPeriod"/>
            </a:pPr>
            <a:endParaRPr lang="es-ES" sz="1200" dirty="0"/>
          </a:p>
          <a:p>
            <a:pPr marL="342900" indent="-342900">
              <a:buAutoNum type="arabicPeriod"/>
            </a:pPr>
            <a:endParaRPr lang="es-ES" sz="1200" dirty="0"/>
          </a:p>
          <a:p>
            <a:pPr marL="342900" indent="-342900">
              <a:buAutoNum type="arabicPeriod"/>
            </a:pPr>
            <a:r>
              <a:rPr lang="es-ES" sz="1200" dirty="0"/>
              <a:t>Los productos y servicios son modulares y se adaptan rápidamente a las necesidades del cliente.</a:t>
            </a:r>
          </a:p>
          <a:p>
            <a:pPr marL="342900" indent="-342900">
              <a:buFontTx/>
              <a:buAutoNum type="arabicPeriod"/>
            </a:pPr>
            <a:r>
              <a:rPr lang="es-ES" sz="1200" dirty="0"/>
              <a:t>Soluciones e2e, somos dueños de los datos y de toda la experiencia del cliente</a:t>
            </a:r>
          </a:p>
          <a:p>
            <a:pPr algn="ctr"/>
            <a:endParaRPr lang="es-CO" sz="1200" dirty="0"/>
          </a:p>
        </p:txBody>
      </p:sp>
      <p:sp>
        <p:nvSpPr>
          <p:cNvPr id="18" name="CuadroTexto 5">
            <a:extLst>
              <a:ext uri="{FF2B5EF4-FFF2-40B4-BE49-F238E27FC236}">
                <a16:creationId xmlns:a16="http://schemas.microsoft.com/office/drawing/2014/main" id="{D5553489-5452-3453-60FC-CDF0FF44E3ED}"/>
              </a:ext>
            </a:extLst>
          </p:cNvPr>
          <p:cNvSpPr txBox="1"/>
          <p:nvPr/>
        </p:nvSpPr>
        <p:spPr>
          <a:xfrm>
            <a:off x="2325076" y="303400"/>
            <a:ext cx="4257207" cy="369332"/>
          </a:xfrm>
          <a:prstGeom prst="rect">
            <a:avLst/>
          </a:prstGeom>
          <a:solidFill>
            <a:srgbClr val="FF0000"/>
          </a:solidFill>
          <a:ln>
            <a:solidFill>
              <a:srgbClr val="FF0000"/>
            </a:solidFill>
          </a:ln>
        </p:spPr>
        <p:txBody>
          <a:bodyPr wrap="square" rtlCol="0">
            <a:spAutoFit/>
          </a:bodyPr>
          <a:lstStyle/>
          <a:p>
            <a:pPr algn="ctr"/>
            <a:r>
              <a:rPr lang="es-ES">
                <a:solidFill>
                  <a:schemeClr val="bg1"/>
                </a:solidFill>
              </a:rPr>
              <a:t>Key </a:t>
            </a:r>
            <a:r>
              <a:rPr lang="es-ES" err="1">
                <a:solidFill>
                  <a:schemeClr val="bg1"/>
                </a:solidFill>
              </a:rPr>
              <a:t>Success</a:t>
            </a:r>
            <a:r>
              <a:rPr lang="es-ES">
                <a:solidFill>
                  <a:schemeClr val="bg1"/>
                </a:solidFill>
              </a:rPr>
              <a:t> </a:t>
            </a:r>
            <a:r>
              <a:rPr lang="es-ES" err="1">
                <a:solidFill>
                  <a:schemeClr val="bg1"/>
                </a:solidFill>
              </a:rPr>
              <a:t>Factors</a:t>
            </a:r>
            <a:r>
              <a:rPr lang="es-ES">
                <a:solidFill>
                  <a:schemeClr val="bg1"/>
                </a:solidFill>
              </a:rPr>
              <a:t> / </a:t>
            </a:r>
            <a:r>
              <a:rPr lang="es-ES" err="1">
                <a:solidFill>
                  <a:schemeClr val="bg1"/>
                </a:solidFill>
              </a:rPr>
              <a:t>Critical</a:t>
            </a:r>
            <a:r>
              <a:rPr lang="es-ES">
                <a:solidFill>
                  <a:schemeClr val="bg1"/>
                </a:solidFill>
              </a:rPr>
              <a:t> </a:t>
            </a:r>
            <a:r>
              <a:rPr lang="es-ES" err="1">
                <a:solidFill>
                  <a:schemeClr val="bg1"/>
                </a:solidFill>
              </a:rPr>
              <a:t>Tasks</a:t>
            </a:r>
            <a:endParaRPr lang="es-CO">
              <a:solidFill>
                <a:schemeClr val="bg1"/>
              </a:solidFill>
            </a:endParaRPr>
          </a:p>
        </p:txBody>
      </p:sp>
      <p:sp>
        <p:nvSpPr>
          <p:cNvPr id="20" name="Rectángulo 6">
            <a:extLst>
              <a:ext uri="{FF2B5EF4-FFF2-40B4-BE49-F238E27FC236}">
                <a16:creationId xmlns:a16="http://schemas.microsoft.com/office/drawing/2014/main" id="{506DDE55-EA75-4413-0328-7FB1C5F6597E}"/>
              </a:ext>
            </a:extLst>
          </p:cNvPr>
          <p:cNvSpPr/>
          <p:nvPr/>
        </p:nvSpPr>
        <p:spPr>
          <a:xfrm>
            <a:off x="4407240" y="2457272"/>
            <a:ext cx="4287187" cy="20386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342900" indent="-342900" algn="ctr">
              <a:buAutoNum type="arabicPeriod"/>
            </a:pPr>
            <a:endParaRPr lang="es-ES" sz="1100" dirty="0"/>
          </a:p>
          <a:p>
            <a:pPr marL="342900" indent="-342900" algn="ctr">
              <a:buAutoNum type="arabicPeriod"/>
            </a:pPr>
            <a:endParaRPr lang="es-ES" sz="1100" dirty="0"/>
          </a:p>
          <a:p>
            <a:pPr marL="342900" indent="-342900" algn="ctr">
              <a:buAutoNum type="arabicPeriod"/>
            </a:pPr>
            <a:endParaRPr lang="es-ES" sz="1100" dirty="0"/>
          </a:p>
          <a:p>
            <a:pPr algn="ctr"/>
            <a:endParaRPr lang="es-ES" sz="1100" dirty="0"/>
          </a:p>
          <a:p>
            <a:pPr marL="342900" indent="-342900">
              <a:buAutoNum type="arabicPeriod"/>
            </a:pPr>
            <a:r>
              <a:rPr lang="es-ES" sz="1200" dirty="0"/>
              <a:t>Promovemos la libre colaboración e intercambio de datos entre todas las áreas de negocio</a:t>
            </a:r>
          </a:p>
          <a:p>
            <a:pPr marL="342900" indent="-342900">
              <a:buAutoNum type="arabicPeriod"/>
            </a:pPr>
            <a:r>
              <a:rPr lang="es-ES" sz="1200" dirty="0"/>
              <a:t>Somos ágiles, aprendemos rápidamente de los errores y corregimos de inmediato</a:t>
            </a:r>
          </a:p>
          <a:p>
            <a:pPr marL="342900" indent="-342900">
              <a:buAutoNum type="arabicPeriod"/>
            </a:pPr>
            <a:r>
              <a:rPr lang="es-ES" sz="1200" dirty="0"/>
              <a:t>El </a:t>
            </a:r>
            <a:r>
              <a:rPr lang="es-ES" sz="1200" dirty="0" err="1"/>
              <a:t>feedback</a:t>
            </a:r>
            <a:r>
              <a:rPr lang="es-ES" sz="1200" dirty="0"/>
              <a:t> de los usuarios es integrado en el proceso de desarrollo</a:t>
            </a:r>
          </a:p>
          <a:p>
            <a:pPr algn="ctr"/>
            <a:endParaRPr lang="es-CO" dirty="0"/>
          </a:p>
        </p:txBody>
      </p:sp>
      <p:sp>
        <p:nvSpPr>
          <p:cNvPr id="22" name="CuadroTexto 7">
            <a:extLst>
              <a:ext uri="{FF2B5EF4-FFF2-40B4-BE49-F238E27FC236}">
                <a16:creationId xmlns:a16="http://schemas.microsoft.com/office/drawing/2014/main" id="{AA262203-67E7-8A46-F7ED-BEBC07005FF3}"/>
              </a:ext>
            </a:extLst>
          </p:cNvPr>
          <p:cNvSpPr txBox="1"/>
          <p:nvPr/>
        </p:nvSpPr>
        <p:spPr>
          <a:xfrm>
            <a:off x="4422229" y="2453527"/>
            <a:ext cx="4257207" cy="369332"/>
          </a:xfrm>
          <a:prstGeom prst="rect">
            <a:avLst/>
          </a:prstGeom>
          <a:solidFill>
            <a:srgbClr val="FFC000"/>
          </a:solidFill>
          <a:ln>
            <a:solidFill>
              <a:srgbClr val="FFC000"/>
            </a:solidFill>
          </a:ln>
        </p:spPr>
        <p:txBody>
          <a:bodyPr wrap="square" rtlCol="0">
            <a:spAutoFit/>
          </a:bodyPr>
          <a:lstStyle/>
          <a:p>
            <a:pPr algn="ctr"/>
            <a:r>
              <a:rPr lang="es-ES"/>
              <a:t>Culture</a:t>
            </a:r>
            <a:endParaRPr lang="es-CO"/>
          </a:p>
        </p:txBody>
      </p:sp>
      <p:sp>
        <p:nvSpPr>
          <p:cNvPr id="24" name="Rectángulo 10">
            <a:extLst>
              <a:ext uri="{FF2B5EF4-FFF2-40B4-BE49-F238E27FC236}">
                <a16:creationId xmlns:a16="http://schemas.microsoft.com/office/drawing/2014/main" id="{263D9762-07C0-329B-CE9E-A2248742A313}"/>
              </a:ext>
            </a:extLst>
          </p:cNvPr>
          <p:cNvSpPr/>
          <p:nvPr/>
        </p:nvSpPr>
        <p:spPr>
          <a:xfrm>
            <a:off x="2325076" y="4607705"/>
            <a:ext cx="4287187" cy="20386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342900" indent="-342900">
              <a:buAutoNum type="arabicPeriod"/>
            </a:pPr>
            <a:r>
              <a:rPr lang="es-ES" sz="1200" dirty="0"/>
              <a:t>Somos una organización independiente con un fuerte liderazgo</a:t>
            </a:r>
          </a:p>
          <a:p>
            <a:pPr marL="342900" indent="-342900">
              <a:buAutoNum type="arabicPeriod"/>
            </a:pPr>
            <a:r>
              <a:rPr lang="es-ES" sz="1200" dirty="0"/>
              <a:t>Encontramos en la innovación el motor de las decisiones</a:t>
            </a:r>
          </a:p>
          <a:p>
            <a:pPr marL="342900" indent="-342900">
              <a:buAutoNum type="arabicPeriod"/>
            </a:pPr>
            <a:r>
              <a:rPr lang="es-CO" sz="1200" dirty="0"/>
              <a:t>Entendemos al cliente de nuestro cliente y enfocamos nuestro producto en satisfacer sus necesidades</a:t>
            </a:r>
          </a:p>
        </p:txBody>
      </p:sp>
      <p:sp>
        <p:nvSpPr>
          <p:cNvPr id="25" name="CuadroTexto 11">
            <a:extLst>
              <a:ext uri="{FF2B5EF4-FFF2-40B4-BE49-F238E27FC236}">
                <a16:creationId xmlns:a16="http://schemas.microsoft.com/office/drawing/2014/main" id="{F9E91974-469C-CAFD-C1C6-7B1A90289F5B}"/>
              </a:ext>
            </a:extLst>
          </p:cNvPr>
          <p:cNvSpPr txBox="1"/>
          <p:nvPr/>
        </p:nvSpPr>
        <p:spPr>
          <a:xfrm>
            <a:off x="2340066" y="4611303"/>
            <a:ext cx="4257207" cy="369332"/>
          </a:xfrm>
          <a:prstGeom prst="rect">
            <a:avLst/>
          </a:prstGeom>
          <a:solidFill>
            <a:schemeClr val="bg1">
              <a:lumMod val="65000"/>
            </a:schemeClr>
          </a:solidFill>
          <a:ln>
            <a:solidFill>
              <a:schemeClr val="bg1">
                <a:lumMod val="50000"/>
              </a:schemeClr>
            </a:solidFill>
          </a:ln>
        </p:spPr>
        <p:txBody>
          <a:bodyPr wrap="square" rtlCol="0">
            <a:spAutoFit/>
          </a:bodyPr>
          <a:lstStyle/>
          <a:p>
            <a:pPr algn="ctr"/>
            <a:r>
              <a:rPr lang="es-ES" err="1">
                <a:solidFill>
                  <a:schemeClr val="bg1"/>
                </a:solidFill>
              </a:rPr>
              <a:t>Organization</a:t>
            </a:r>
            <a:endParaRPr lang="es-CO">
              <a:solidFill>
                <a:schemeClr val="bg1"/>
              </a:solidFill>
            </a:endParaRPr>
          </a:p>
        </p:txBody>
      </p:sp>
      <p:sp>
        <p:nvSpPr>
          <p:cNvPr id="26" name="Rectángulo 8">
            <a:extLst>
              <a:ext uri="{FF2B5EF4-FFF2-40B4-BE49-F238E27FC236}">
                <a16:creationId xmlns:a16="http://schemas.microsoft.com/office/drawing/2014/main" id="{76AC018A-4FE5-70D0-B2AF-F0C4EE5D087A}"/>
              </a:ext>
            </a:extLst>
          </p:cNvPr>
          <p:cNvSpPr/>
          <p:nvPr/>
        </p:nvSpPr>
        <p:spPr>
          <a:xfrm>
            <a:off x="94037" y="2453753"/>
            <a:ext cx="4287187" cy="20386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342900" indent="-342900" algn="ctr">
              <a:buAutoNum type="arabicPeriod"/>
            </a:pPr>
            <a:endParaRPr lang="es-ES" sz="1200" dirty="0"/>
          </a:p>
          <a:p>
            <a:pPr marL="342900" indent="-342900" algn="ctr">
              <a:buAutoNum type="arabicPeriod"/>
            </a:pPr>
            <a:endParaRPr lang="es-ES" sz="1200" dirty="0"/>
          </a:p>
          <a:p>
            <a:pPr marL="342900" indent="-342900" algn="ctr">
              <a:buAutoNum type="arabicPeriod"/>
            </a:pPr>
            <a:endParaRPr lang="es-ES" sz="1200" dirty="0"/>
          </a:p>
          <a:p>
            <a:pPr marL="342900" indent="-342900" algn="ctr">
              <a:buAutoNum type="arabicPeriod"/>
            </a:pPr>
            <a:endParaRPr lang="es-ES" sz="1200" dirty="0"/>
          </a:p>
          <a:p>
            <a:pPr marL="342900" indent="-342900">
              <a:buAutoNum type="arabicPeriod"/>
            </a:pPr>
            <a:r>
              <a:rPr lang="es-ES" sz="1200" dirty="0"/>
              <a:t>Entrenarán perfiles con fuertes habilidades técnicas en </a:t>
            </a:r>
            <a:r>
              <a:rPr lang="es-ES" sz="1200" dirty="0" err="1"/>
              <a:t>fintech</a:t>
            </a:r>
            <a:r>
              <a:rPr lang="es-ES" sz="1200" dirty="0"/>
              <a:t> y desarrollo de producto</a:t>
            </a:r>
          </a:p>
          <a:p>
            <a:pPr marL="342900" indent="-342900">
              <a:buAutoNum type="arabicPeriod"/>
            </a:pPr>
            <a:r>
              <a:rPr lang="es-ES" sz="1200" dirty="0"/>
              <a:t>Se promueve la diversidad de perfiles para obtener diversos puntos de vista</a:t>
            </a:r>
          </a:p>
          <a:p>
            <a:pPr marL="342900" indent="-342900">
              <a:buAutoNum type="arabicPeriod"/>
            </a:pPr>
            <a:r>
              <a:rPr lang="es-ES" sz="1200" dirty="0"/>
              <a:t>Somos embajadores  del producto y priorizamos la UX</a:t>
            </a:r>
          </a:p>
          <a:p>
            <a:pPr marL="342900" indent="-342900" algn="ctr">
              <a:buAutoNum type="arabicPeriod"/>
            </a:pPr>
            <a:endParaRPr lang="es-ES" dirty="0"/>
          </a:p>
          <a:p>
            <a:pPr marL="342900" indent="-342900" algn="ctr">
              <a:buAutoNum type="arabicPeriod"/>
            </a:pPr>
            <a:endParaRPr lang="es-CO" dirty="0"/>
          </a:p>
        </p:txBody>
      </p:sp>
      <p:sp>
        <p:nvSpPr>
          <p:cNvPr id="27" name="CuadroTexto 9">
            <a:extLst>
              <a:ext uri="{FF2B5EF4-FFF2-40B4-BE49-F238E27FC236}">
                <a16:creationId xmlns:a16="http://schemas.microsoft.com/office/drawing/2014/main" id="{1B0E8269-E89C-F379-FA36-969793F89B67}"/>
              </a:ext>
            </a:extLst>
          </p:cNvPr>
          <p:cNvSpPr txBox="1"/>
          <p:nvPr/>
        </p:nvSpPr>
        <p:spPr>
          <a:xfrm>
            <a:off x="109028" y="2469481"/>
            <a:ext cx="4257207" cy="369332"/>
          </a:xfrm>
          <a:prstGeom prst="rect">
            <a:avLst/>
          </a:prstGeom>
          <a:solidFill>
            <a:srgbClr val="00B0F0"/>
          </a:solidFill>
          <a:ln>
            <a:solidFill>
              <a:srgbClr val="00B0F0"/>
            </a:solidFill>
          </a:ln>
        </p:spPr>
        <p:txBody>
          <a:bodyPr wrap="square" rtlCol="0">
            <a:spAutoFit/>
          </a:bodyPr>
          <a:lstStyle/>
          <a:p>
            <a:pPr algn="ctr"/>
            <a:r>
              <a:rPr lang="es-ES">
                <a:solidFill>
                  <a:schemeClr val="bg1"/>
                </a:solidFill>
              </a:rPr>
              <a:t>People</a:t>
            </a:r>
            <a:endParaRPr lang="es-CO">
              <a:solidFill>
                <a:schemeClr val="bg1"/>
              </a:solidFill>
            </a:endParaRPr>
          </a:p>
        </p:txBody>
      </p:sp>
    </p:spTree>
    <p:extLst>
      <p:ext uri="{BB962C8B-B14F-4D97-AF65-F5344CB8AC3E}">
        <p14:creationId xmlns:p14="http://schemas.microsoft.com/office/powerpoint/2010/main" val="22176367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BB035D99-76DB-BDCE-79E4-6439E52BDC22}"/>
              </a:ext>
            </a:extLst>
          </p:cNvPr>
          <p:cNvPicPr>
            <a:picLocks noChangeAspect="1"/>
          </p:cNvPicPr>
          <p:nvPr/>
        </p:nvPicPr>
        <p:blipFill rotWithShape="1">
          <a:blip r:embed="rId3"/>
          <a:srcRect l="17828" t="21827" r="21680" b="11048"/>
          <a:stretch/>
        </p:blipFill>
        <p:spPr>
          <a:xfrm>
            <a:off x="880590" y="757325"/>
            <a:ext cx="7666442" cy="4601183"/>
          </a:xfrm>
          <a:prstGeom prst="rect">
            <a:avLst/>
          </a:prstGeom>
        </p:spPr>
      </p:pic>
      <p:sp>
        <p:nvSpPr>
          <p:cNvPr id="3" name="Triángulo isósceles 2">
            <a:extLst>
              <a:ext uri="{FF2B5EF4-FFF2-40B4-BE49-F238E27FC236}">
                <a16:creationId xmlns:a16="http://schemas.microsoft.com/office/drawing/2014/main" id="{6AA0B6E0-BFF9-EA98-7C47-55F2B3067686}"/>
              </a:ext>
            </a:extLst>
          </p:cNvPr>
          <p:cNvSpPr/>
          <p:nvPr/>
        </p:nvSpPr>
        <p:spPr>
          <a:xfrm>
            <a:off x="6011053" y="1633928"/>
            <a:ext cx="299803" cy="284813"/>
          </a:xfrm>
          <a:prstGeom prst="triangl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Triángulo isósceles 4">
            <a:extLst>
              <a:ext uri="{FF2B5EF4-FFF2-40B4-BE49-F238E27FC236}">
                <a16:creationId xmlns:a16="http://schemas.microsoft.com/office/drawing/2014/main" id="{86AEE378-D699-6629-CF55-D32BD8125608}"/>
              </a:ext>
            </a:extLst>
          </p:cNvPr>
          <p:cNvSpPr/>
          <p:nvPr/>
        </p:nvSpPr>
        <p:spPr>
          <a:xfrm>
            <a:off x="6013544" y="2236031"/>
            <a:ext cx="299803" cy="284813"/>
          </a:xfrm>
          <a:prstGeom prst="triangl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Triángulo isósceles 6">
            <a:extLst>
              <a:ext uri="{FF2B5EF4-FFF2-40B4-BE49-F238E27FC236}">
                <a16:creationId xmlns:a16="http://schemas.microsoft.com/office/drawing/2014/main" id="{1420DD3C-BEC8-E688-A8C0-F215607CF267}"/>
              </a:ext>
            </a:extLst>
          </p:cNvPr>
          <p:cNvSpPr/>
          <p:nvPr/>
        </p:nvSpPr>
        <p:spPr>
          <a:xfrm>
            <a:off x="5578842" y="2835636"/>
            <a:ext cx="299803" cy="284813"/>
          </a:xfrm>
          <a:prstGeom prst="triangl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riángulo isósceles 7">
            <a:extLst>
              <a:ext uri="{FF2B5EF4-FFF2-40B4-BE49-F238E27FC236}">
                <a16:creationId xmlns:a16="http://schemas.microsoft.com/office/drawing/2014/main" id="{AAAFD01F-7007-865C-1972-C803914AC93A}"/>
              </a:ext>
            </a:extLst>
          </p:cNvPr>
          <p:cNvSpPr/>
          <p:nvPr/>
        </p:nvSpPr>
        <p:spPr>
          <a:xfrm>
            <a:off x="5743731" y="3465226"/>
            <a:ext cx="299803" cy="284813"/>
          </a:xfrm>
          <a:prstGeom prst="triangl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Triángulo isósceles 8">
            <a:extLst>
              <a:ext uri="{FF2B5EF4-FFF2-40B4-BE49-F238E27FC236}">
                <a16:creationId xmlns:a16="http://schemas.microsoft.com/office/drawing/2014/main" id="{1100EF52-7366-460A-1AD7-5EA979F02D20}"/>
              </a:ext>
            </a:extLst>
          </p:cNvPr>
          <p:cNvSpPr/>
          <p:nvPr/>
        </p:nvSpPr>
        <p:spPr>
          <a:xfrm>
            <a:off x="5488894" y="4109800"/>
            <a:ext cx="299803" cy="284813"/>
          </a:xfrm>
          <a:prstGeom prst="triangl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 name="Triángulo isósceles 9">
            <a:extLst>
              <a:ext uri="{FF2B5EF4-FFF2-40B4-BE49-F238E27FC236}">
                <a16:creationId xmlns:a16="http://schemas.microsoft.com/office/drawing/2014/main" id="{E0655A97-51E1-3AD4-826F-759A1A6BA85B}"/>
              </a:ext>
            </a:extLst>
          </p:cNvPr>
          <p:cNvSpPr/>
          <p:nvPr/>
        </p:nvSpPr>
        <p:spPr>
          <a:xfrm>
            <a:off x="6298363" y="4679424"/>
            <a:ext cx="299803" cy="284813"/>
          </a:xfrm>
          <a:prstGeom prst="triangl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cxnSp>
        <p:nvCxnSpPr>
          <p:cNvPr id="12" name="Conector recto 11">
            <a:extLst>
              <a:ext uri="{FF2B5EF4-FFF2-40B4-BE49-F238E27FC236}">
                <a16:creationId xmlns:a16="http://schemas.microsoft.com/office/drawing/2014/main" id="{C32E9224-F65A-6A6E-7BAB-C6B62B2640CE}"/>
              </a:ext>
            </a:extLst>
          </p:cNvPr>
          <p:cNvCxnSpPr>
            <a:stCxn id="3" idx="3"/>
            <a:endCxn id="5" idx="0"/>
          </p:cNvCxnSpPr>
          <p:nvPr/>
        </p:nvCxnSpPr>
        <p:spPr>
          <a:xfrm>
            <a:off x="6160955" y="1918741"/>
            <a:ext cx="2491" cy="31729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Conector recto 15">
            <a:extLst>
              <a:ext uri="{FF2B5EF4-FFF2-40B4-BE49-F238E27FC236}">
                <a16:creationId xmlns:a16="http://schemas.microsoft.com/office/drawing/2014/main" id="{0CAB27DF-DA8C-7F52-B677-25FD15A3D895}"/>
              </a:ext>
            </a:extLst>
          </p:cNvPr>
          <p:cNvCxnSpPr>
            <a:stCxn id="5" idx="3"/>
            <a:endCxn id="7" idx="5"/>
          </p:cNvCxnSpPr>
          <p:nvPr/>
        </p:nvCxnSpPr>
        <p:spPr>
          <a:xfrm flipH="1">
            <a:off x="5803694" y="2520844"/>
            <a:ext cx="359752" cy="457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Conector recto 18">
            <a:extLst>
              <a:ext uri="{FF2B5EF4-FFF2-40B4-BE49-F238E27FC236}">
                <a16:creationId xmlns:a16="http://schemas.microsoft.com/office/drawing/2014/main" id="{B3A3DB23-F6B7-CEE5-7829-312A3A961BB4}"/>
              </a:ext>
            </a:extLst>
          </p:cNvPr>
          <p:cNvCxnSpPr>
            <a:stCxn id="7" idx="3"/>
            <a:endCxn id="8" idx="1"/>
          </p:cNvCxnSpPr>
          <p:nvPr/>
        </p:nvCxnSpPr>
        <p:spPr>
          <a:xfrm>
            <a:off x="5728744" y="3120449"/>
            <a:ext cx="164889" cy="344777"/>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18C701FB-6387-6CF5-47BA-5CEDD7810612}"/>
              </a:ext>
            </a:extLst>
          </p:cNvPr>
          <p:cNvCxnSpPr>
            <a:stCxn id="8" idx="3"/>
            <a:endCxn id="9" idx="5"/>
          </p:cNvCxnSpPr>
          <p:nvPr/>
        </p:nvCxnSpPr>
        <p:spPr>
          <a:xfrm flipH="1">
            <a:off x="5713746" y="3750039"/>
            <a:ext cx="179887" cy="502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Conector recto 22">
            <a:extLst>
              <a:ext uri="{FF2B5EF4-FFF2-40B4-BE49-F238E27FC236}">
                <a16:creationId xmlns:a16="http://schemas.microsoft.com/office/drawing/2014/main" id="{8E726C03-8649-5B16-E3F4-EE5159A6AE89}"/>
              </a:ext>
            </a:extLst>
          </p:cNvPr>
          <p:cNvCxnSpPr>
            <a:stCxn id="9" idx="3"/>
            <a:endCxn id="10" idx="1"/>
          </p:cNvCxnSpPr>
          <p:nvPr/>
        </p:nvCxnSpPr>
        <p:spPr>
          <a:xfrm>
            <a:off x="5638796" y="4394613"/>
            <a:ext cx="734518" cy="427218"/>
          </a:xfrm>
          <a:prstGeom prst="line">
            <a:avLst/>
          </a:prstGeom>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30F1E937-2B24-83EB-59DE-E49212477A93}"/>
              </a:ext>
            </a:extLst>
          </p:cNvPr>
          <p:cNvSpPr/>
          <p:nvPr/>
        </p:nvSpPr>
        <p:spPr>
          <a:xfrm>
            <a:off x="8642856" y="757325"/>
            <a:ext cx="4352441" cy="5329324"/>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ítulo 1">
            <a:extLst>
              <a:ext uri="{FF2B5EF4-FFF2-40B4-BE49-F238E27FC236}">
                <a16:creationId xmlns:a16="http://schemas.microsoft.com/office/drawing/2014/main" id="{72110722-2775-4A70-8182-7C215D42C9B2}"/>
              </a:ext>
            </a:extLst>
          </p:cNvPr>
          <p:cNvSpPr>
            <a:spLocks noGrp="1"/>
          </p:cNvSpPr>
          <p:nvPr>
            <p:ph type="title"/>
          </p:nvPr>
        </p:nvSpPr>
        <p:spPr>
          <a:xfrm>
            <a:off x="8895775" y="1123837"/>
            <a:ext cx="2947482" cy="4601183"/>
          </a:xfrm>
        </p:spPr>
        <p:txBody>
          <a:bodyPr rtlCol="0">
            <a:normAutofit/>
          </a:bodyPr>
          <a:lstStyle/>
          <a:p>
            <a:pPr algn="ctr" rtl="0"/>
            <a:r>
              <a:rPr lang="es-CO" dirty="0"/>
              <a:t>Framework de análisis de cultura digital</a:t>
            </a:r>
            <a:endParaRPr lang="es-ES" dirty="0"/>
          </a:p>
        </p:txBody>
      </p:sp>
    </p:spTree>
    <p:extLst>
      <p:ext uri="{BB962C8B-B14F-4D97-AF65-F5344CB8AC3E}">
        <p14:creationId xmlns:p14="http://schemas.microsoft.com/office/powerpoint/2010/main" val="26482657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6BEFC67D-57C3-E976-1F0C-DB7D35479615}"/>
              </a:ext>
            </a:extLst>
          </p:cNvPr>
          <p:cNvSpPr/>
          <p:nvPr/>
        </p:nvSpPr>
        <p:spPr>
          <a:xfrm>
            <a:off x="659572" y="839027"/>
            <a:ext cx="3777107" cy="480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Agility: Quick </a:t>
            </a:r>
            <a:r>
              <a:rPr lang="es-ES" err="1"/>
              <a:t>to</a:t>
            </a:r>
            <a:r>
              <a:rPr lang="es-ES"/>
              <a:t> </a:t>
            </a:r>
            <a:r>
              <a:rPr lang="es-ES" err="1"/>
              <a:t>Act</a:t>
            </a:r>
            <a:endParaRPr lang="es-ES"/>
          </a:p>
        </p:txBody>
      </p:sp>
      <p:sp>
        <p:nvSpPr>
          <p:cNvPr id="11" name="Rectángulo 10">
            <a:extLst>
              <a:ext uri="{FF2B5EF4-FFF2-40B4-BE49-F238E27FC236}">
                <a16:creationId xmlns:a16="http://schemas.microsoft.com/office/drawing/2014/main" id="{6E93C5B5-FB52-A61C-0647-4182B4B8B13B}"/>
              </a:ext>
            </a:extLst>
          </p:cNvPr>
          <p:cNvSpPr/>
          <p:nvPr/>
        </p:nvSpPr>
        <p:spPr>
          <a:xfrm>
            <a:off x="719527" y="2777200"/>
            <a:ext cx="3237876" cy="480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err="1"/>
              <a:t>Risk</a:t>
            </a:r>
            <a:r>
              <a:rPr lang="es-ES"/>
              <a:t> </a:t>
            </a:r>
            <a:r>
              <a:rPr lang="es-ES" err="1"/>
              <a:t>Appetite</a:t>
            </a:r>
            <a:r>
              <a:rPr lang="es-ES"/>
              <a:t>: Bold/</a:t>
            </a:r>
            <a:r>
              <a:rPr lang="es-ES" err="1"/>
              <a:t>Exploratory</a:t>
            </a:r>
            <a:endParaRPr lang="es-ES"/>
          </a:p>
        </p:txBody>
      </p:sp>
      <p:sp>
        <p:nvSpPr>
          <p:cNvPr id="14" name="Rectángulo 13">
            <a:extLst>
              <a:ext uri="{FF2B5EF4-FFF2-40B4-BE49-F238E27FC236}">
                <a16:creationId xmlns:a16="http://schemas.microsoft.com/office/drawing/2014/main" id="{ACFC39C3-434E-91C0-0750-C54890E4285F}"/>
              </a:ext>
            </a:extLst>
          </p:cNvPr>
          <p:cNvSpPr/>
          <p:nvPr/>
        </p:nvSpPr>
        <p:spPr>
          <a:xfrm>
            <a:off x="693807" y="4802936"/>
            <a:ext cx="3237876" cy="480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err="1"/>
              <a:t>Decision</a:t>
            </a:r>
            <a:r>
              <a:rPr lang="es-ES"/>
              <a:t> </a:t>
            </a:r>
            <a:r>
              <a:rPr lang="es-ES" err="1"/>
              <a:t>Making</a:t>
            </a:r>
            <a:r>
              <a:rPr lang="es-ES"/>
              <a:t>: Data </a:t>
            </a:r>
            <a:r>
              <a:rPr lang="es-ES" err="1"/>
              <a:t>Driven</a:t>
            </a:r>
            <a:endParaRPr lang="es-ES"/>
          </a:p>
        </p:txBody>
      </p:sp>
      <p:sp>
        <p:nvSpPr>
          <p:cNvPr id="18" name="Rectángulo 17">
            <a:extLst>
              <a:ext uri="{FF2B5EF4-FFF2-40B4-BE49-F238E27FC236}">
                <a16:creationId xmlns:a16="http://schemas.microsoft.com/office/drawing/2014/main" id="{6FB9CD26-8988-E78A-FBE4-5890A4777600}"/>
              </a:ext>
            </a:extLst>
          </p:cNvPr>
          <p:cNvSpPr/>
          <p:nvPr/>
        </p:nvSpPr>
        <p:spPr>
          <a:xfrm>
            <a:off x="4769369" y="1336201"/>
            <a:ext cx="3237876" cy="480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Leader </a:t>
            </a:r>
            <a:r>
              <a:rPr lang="es-ES" err="1"/>
              <a:t>Strc</a:t>
            </a:r>
            <a:r>
              <a:rPr lang="es-ES"/>
              <a:t>: </a:t>
            </a:r>
            <a:r>
              <a:rPr lang="es-ES" err="1"/>
              <a:t>Distributed</a:t>
            </a:r>
            <a:endParaRPr lang="es-ES"/>
          </a:p>
        </p:txBody>
      </p:sp>
      <p:sp>
        <p:nvSpPr>
          <p:cNvPr id="20" name="Rectángulo 19">
            <a:extLst>
              <a:ext uri="{FF2B5EF4-FFF2-40B4-BE49-F238E27FC236}">
                <a16:creationId xmlns:a16="http://schemas.microsoft.com/office/drawing/2014/main" id="{5D8A4BDB-650B-D515-4D37-07951644683E}"/>
              </a:ext>
            </a:extLst>
          </p:cNvPr>
          <p:cNvSpPr/>
          <p:nvPr/>
        </p:nvSpPr>
        <p:spPr>
          <a:xfrm>
            <a:off x="4831829" y="2867698"/>
            <a:ext cx="3237876" cy="480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err="1"/>
              <a:t>Passion</a:t>
            </a:r>
            <a:r>
              <a:rPr lang="es-ES"/>
              <a:t> </a:t>
            </a:r>
            <a:r>
              <a:rPr lang="es-ES" err="1"/>
              <a:t>to</a:t>
            </a:r>
            <a:r>
              <a:rPr lang="es-ES"/>
              <a:t> </a:t>
            </a:r>
            <a:r>
              <a:rPr lang="es-ES" err="1"/>
              <a:t>Work</a:t>
            </a:r>
            <a:r>
              <a:rPr lang="es-ES"/>
              <a:t>: Live </a:t>
            </a:r>
            <a:r>
              <a:rPr lang="es-ES" err="1"/>
              <a:t>to</a:t>
            </a:r>
            <a:r>
              <a:rPr lang="es-ES"/>
              <a:t> </a:t>
            </a:r>
            <a:r>
              <a:rPr lang="es-ES" err="1"/>
              <a:t>Work</a:t>
            </a:r>
            <a:endParaRPr lang="es-ES"/>
          </a:p>
        </p:txBody>
      </p:sp>
      <p:sp>
        <p:nvSpPr>
          <p:cNvPr id="22" name="Rectángulo 21">
            <a:extLst>
              <a:ext uri="{FF2B5EF4-FFF2-40B4-BE49-F238E27FC236}">
                <a16:creationId xmlns:a16="http://schemas.microsoft.com/office/drawing/2014/main" id="{B9501C0E-94DE-EEF2-64C0-E11BE83FBD34}"/>
              </a:ext>
            </a:extLst>
          </p:cNvPr>
          <p:cNvSpPr/>
          <p:nvPr/>
        </p:nvSpPr>
        <p:spPr>
          <a:xfrm>
            <a:off x="4831829" y="4526713"/>
            <a:ext cx="3237876" cy="480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err="1"/>
              <a:t>WokrStyle</a:t>
            </a:r>
            <a:r>
              <a:rPr lang="es-ES"/>
              <a:t>: </a:t>
            </a:r>
            <a:r>
              <a:rPr lang="es-ES" err="1"/>
              <a:t>Collaborative</a:t>
            </a:r>
            <a:endParaRPr lang="es-ES"/>
          </a:p>
        </p:txBody>
      </p:sp>
      <p:sp>
        <p:nvSpPr>
          <p:cNvPr id="24" name="CuadroTexto 23">
            <a:extLst>
              <a:ext uri="{FF2B5EF4-FFF2-40B4-BE49-F238E27FC236}">
                <a16:creationId xmlns:a16="http://schemas.microsoft.com/office/drawing/2014/main" id="{D358BAF0-5C68-7262-C198-58319A80C64F}"/>
              </a:ext>
            </a:extLst>
          </p:cNvPr>
          <p:cNvSpPr txBox="1"/>
          <p:nvPr/>
        </p:nvSpPr>
        <p:spPr>
          <a:xfrm>
            <a:off x="435456" y="1451266"/>
            <a:ext cx="4047338" cy="1508105"/>
          </a:xfrm>
          <a:prstGeom prst="rect">
            <a:avLst/>
          </a:prstGeom>
          <a:noFill/>
        </p:spPr>
        <p:txBody>
          <a:bodyPr wrap="square" rtlCol="0">
            <a:spAutoFit/>
          </a:bodyPr>
          <a:lstStyle/>
          <a:p>
            <a:pPr marL="285750" indent="-285750" algn="just">
              <a:buFont typeface="Arial" panose="020B0604020202020204" pitchFamily="34" charset="0"/>
              <a:buChar char="•"/>
            </a:pPr>
            <a:r>
              <a:rPr lang="es-ES" sz="1400" dirty="0"/>
              <a:t>Necesitamos incluir el </a:t>
            </a:r>
            <a:r>
              <a:rPr lang="es-ES" sz="1400" i="1" dirty="0" err="1"/>
              <a:t>feedback</a:t>
            </a:r>
            <a:r>
              <a:rPr lang="es-ES" sz="1400" dirty="0"/>
              <a:t> del usuario en el producto en cada iteración</a:t>
            </a:r>
          </a:p>
          <a:p>
            <a:pPr marL="285750" indent="-285750" algn="just">
              <a:buFont typeface="Arial" panose="020B0604020202020204" pitchFamily="34" charset="0"/>
              <a:buChar char="•"/>
            </a:pPr>
            <a:r>
              <a:rPr lang="es-ES" dirty="0"/>
              <a:t> </a:t>
            </a:r>
            <a:r>
              <a:rPr lang="es-ES" sz="1400" dirty="0"/>
              <a:t>Se debe aprovisionar rápidamente los recursos de cómputo a medida que aumenta la cantidad de usuarios </a:t>
            </a:r>
          </a:p>
          <a:p>
            <a:pPr marL="285750" indent="-285750">
              <a:buFont typeface="Arial" panose="020B0604020202020204" pitchFamily="34" charset="0"/>
              <a:buChar char="•"/>
            </a:pPr>
            <a:endParaRPr lang="es-CO" dirty="0"/>
          </a:p>
        </p:txBody>
      </p:sp>
      <p:sp>
        <p:nvSpPr>
          <p:cNvPr id="25" name="CuadroTexto 24">
            <a:extLst>
              <a:ext uri="{FF2B5EF4-FFF2-40B4-BE49-F238E27FC236}">
                <a16:creationId xmlns:a16="http://schemas.microsoft.com/office/drawing/2014/main" id="{C244F832-84B8-562A-102E-D15DF320C645}"/>
              </a:ext>
            </a:extLst>
          </p:cNvPr>
          <p:cNvSpPr txBox="1"/>
          <p:nvPr/>
        </p:nvSpPr>
        <p:spPr>
          <a:xfrm>
            <a:off x="542886" y="3357512"/>
            <a:ext cx="4047338" cy="800219"/>
          </a:xfrm>
          <a:prstGeom prst="rect">
            <a:avLst/>
          </a:prstGeom>
          <a:noFill/>
        </p:spPr>
        <p:txBody>
          <a:bodyPr wrap="square" rtlCol="0">
            <a:spAutoFit/>
          </a:bodyPr>
          <a:lstStyle/>
          <a:p>
            <a:pPr marL="285750" indent="-285750">
              <a:buFont typeface="Arial" panose="020B0604020202020204" pitchFamily="34" charset="0"/>
              <a:buChar char="•"/>
            </a:pPr>
            <a:r>
              <a:rPr lang="es-ES" sz="1400" dirty="0"/>
              <a:t>Se requiere apetito innovador para llegar al segmento de cliente propuesto</a:t>
            </a:r>
          </a:p>
          <a:p>
            <a:pPr marL="285750" indent="-285750">
              <a:buFont typeface="Arial" panose="020B0604020202020204" pitchFamily="34" charset="0"/>
              <a:buChar char="•"/>
            </a:pPr>
            <a:endParaRPr lang="es-CO" dirty="0"/>
          </a:p>
        </p:txBody>
      </p:sp>
      <p:sp>
        <p:nvSpPr>
          <p:cNvPr id="26" name="CuadroTexto 25">
            <a:extLst>
              <a:ext uri="{FF2B5EF4-FFF2-40B4-BE49-F238E27FC236}">
                <a16:creationId xmlns:a16="http://schemas.microsoft.com/office/drawing/2014/main" id="{93664BA6-898E-BC2E-C141-FF968080B97A}"/>
              </a:ext>
            </a:extLst>
          </p:cNvPr>
          <p:cNvSpPr txBox="1"/>
          <p:nvPr/>
        </p:nvSpPr>
        <p:spPr>
          <a:xfrm>
            <a:off x="4517778" y="1890981"/>
            <a:ext cx="4047338" cy="800219"/>
          </a:xfrm>
          <a:prstGeom prst="rect">
            <a:avLst/>
          </a:prstGeom>
          <a:noFill/>
        </p:spPr>
        <p:txBody>
          <a:bodyPr wrap="square" rtlCol="0">
            <a:spAutoFit/>
          </a:bodyPr>
          <a:lstStyle/>
          <a:p>
            <a:pPr marL="285750" indent="-285750">
              <a:buFont typeface="Arial" panose="020B0604020202020204" pitchFamily="34" charset="0"/>
              <a:buChar char="•"/>
            </a:pPr>
            <a:r>
              <a:rPr lang="es-ES" sz="1400" dirty="0"/>
              <a:t>Se requiere empoderar a los equipos para sacar adelante los nuevos requerimientos</a:t>
            </a:r>
          </a:p>
          <a:p>
            <a:pPr marL="285750" indent="-285750">
              <a:buFont typeface="Arial" panose="020B0604020202020204" pitchFamily="34" charset="0"/>
              <a:buChar char="•"/>
            </a:pPr>
            <a:r>
              <a:rPr lang="es-ES" dirty="0"/>
              <a:t> </a:t>
            </a:r>
            <a:r>
              <a:rPr lang="es-ES" sz="1400" dirty="0"/>
              <a:t>Se requieren equipos multidisciplinarios</a:t>
            </a:r>
            <a:endParaRPr lang="es-CO" dirty="0"/>
          </a:p>
        </p:txBody>
      </p:sp>
      <p:sp>
        <p:nvSpPr>
          <p:cNvPr id="27" name="CuadroTexto 26">
            <a:extLst>
              <a:ext uri="{FF2B5EF4-FFF2-40B4-BE49-F238E27FC236}">
                <a16:creationId xmlns:a16="http://schemas.microsoft.com/office/drawing/2014/main" id="{304F9219-10B9-F835-B8EB-5DEA07A725B5}"/>
              </a:ext>
            </a:extLst>
          </p:cNvPr>
          <p:cNvSpPr txBox="1"/>
          <p:nvPr/>
        </p:nvSpPr>
        <p:spPr>
          <a:xfrm>
            <a:off x="607530" y="5375190"/>
            <a:ext cx="4047338" cy="1169551"/>
          </a:xfrm>
          <a:prstGeom prst="rect">
            <a:avLst/>
          </a:prstGeom>
          <a:noFill/>
        </p:spPr>
        <p:txBody>
          <a:bodyPr wrap="square" rtlCol="0">
            <a:spAutoFit/>
          </a:bodyPr>
          <a:lstStyle/>
          <a:p>
            <a:pPr marL="285750" indent="-285750">
              <a:buFont typeface="Arial" panose="020B0604020202020204" pitchFamily="34" charset="0"/>
              <a:buChar char="•"/>
            </a:pPr>
            <a:r>
              <a:rPr lang="es-ES" sz="1400" dirty="0"/>
              <a:t>Se necesita un producto que parta de las necesidades insatisfechas de los usuarios.</a:t>
            </a:r>
          </a:p>
          <a:p>
            <a:pPr marL="285750" indent="-285750">
              <a:buFont typeface="Arial" panose="020B0604020202020204" pitchFamily="34" charset="0"/>
              <a:buChar char="•"/>
            </a:pPr>
            <a:r>
              <a:rPr lang="es-ES" sz="1400" dirty="0"/>
              <a:t>Se necesita una solución que avance con las tendencias y que pueda mantenerse a la vanguardia</a:t>
            </a:r>
          </a:p>
        </p:txBody>
      </p:sp>
      <p:sp>
        <p:nvSpPr>
          <p:cNvPr id="28" name="CuadroTexto 27">
            <a:extLst>
              <a:ext uri="{FF2B5EF4-FFF2-40B4-BE49-F238E27FC236}">
                <a16:creationId xmlns:a16="http://schemas.microsoft.com/office/drawing/2014/main" id="{8D18A08F-ABF0-5180-E2AD-C995E8FC1F3D}"/>
              </a:ext>
            </a:extLst>
          </p:cNvPr>
          <p:cNvSpPr txBox="1"/>
          <p:nvPr/>
        </p:nvSpPr>
        <p:spPr>
          <a:xfrm>
            <a:off x="4539156" y="5132984"/>
            <a:ext cx="4047338" cy="954107"/>
          </a:xfrm>
          <a:prstGeom prst="rect">
            <a:avLst/>
          </a:prstGeom>
          <a:noFill/>
        </p:spPr>
        <p:txBody>
          <a:bodyPr wrap="square" rtlCol="0">
            <a:spAutoFit/>
          </a:bodyPr>
          <a:lstStyle/>
          <a:p>
            <a:pPr marL="285750" indent="-285750">
              <a:buFont typeface="Arial" panose="020B0604020202020204" pitchFamily="34" charset="0"/>
              <a:buChar char="•"/>
            </a:pPr>
            <a:r>
              <a:rPr lang="es-ES" sz="1400" dirty="0"/>
              <a:t>Se requiere un entorno de colaboración y libre intercambio.</a:t>
            </a:r>
          </a:p>
          <a:p>
            <a:pPr marL="285750" indent="-285750">
              <a:buFont typeface="Arial" panose="020B0604020202020204" pitchFamily="34" charset="0"/>
              <a:buChar char="•"/>
            </a:pPr>
            <a:r>
              <a:rPr lang="es-ES" sz="1400" dirty="0"/>
              <a:t>Beneficio grupal por encima del personal.</a:t>
            </a:r>
          </a:p>
          <a:p>
            <a:pPr marL="285750" indent="-285750">
              <a:buFont typeface="Arial" panose="020B0604020202020204" pitchFamily="34" charset="0"/>
              <a:buChar char="•"/>
            </a:pPr>
            <a:endParaRPr lang="es-ES" sz="1400" dirty="0"/>
          </a:p>
        </p:txBody>
      </p:sp>
      <p:sp>
        <p:nvSpPr>
          <p:cNvPr id="29" name="CuadroTexto 28">
            <a:extLst>
              <a:ext uri="{FF2B5EF4-FFF2-40B4-BE49-F238E27FC236}">
                <a16:creationId xmlns:a16="http://schemas.microsoft.com/office/drawing/2014/main" id="{F3790684-ACC3-DBD6-642D-4F642273C4F5}"/>
              </a:ext>
            </a:extLst>
          </p:cNvPr>
          <p:cNvSpPr txBox="1"/>
          <p:nvPr/>
        </p:nvSpPr>
        <p:spPr>
          <a:xfrm>
            <a:off x="4625193" y="3425459"/>
            <a:ext cx="4047338" cy="1169551"/>
          </a:xfrm>
          <a:prstGeom prst="rect">
            <a:avLst/>
          </a:prstGeom>
          <a:noFill/>
        </p:spPr>
        <p:txBody>
          <a:bodyPr wrap="square" rtlCol="0">
            <a:spAutoFit/>
          </a:bodyPr>
          <a:lstStyle/>
          <a:p>
            <a:pPr marL="285750" indent="-285750">
              <a:buFont typeface="Arial" panose="020B0604020202020204" pitchFamily="34" charset="0"/>
              <a:buChar char="•"/>
            </a:pPr>
            <a:r>
              <a:rPr lang="es-ES" sz="1400"/>
              <a:t>Se requieren personas apasionadas por la tecnología y las nuevas soluciones y tendencias</a:t>
            </a:r>
          </a:p>
          <a:p>
            <a:pPr marL="285750" indent="-285750">
              <a:buFont typeface="Arial" panose="020B0604020202020204" pitchFamily="34" charset="0"/>
              <a:buChar char="•"/>
            </a:pPr>
            <a:r>
              <a:rPr lang="es-ES" sz="1400"/>
              <a:t>Se necesita una cultura tolerante a los fallos y a las equivocaciones.</a:t>
            </a:r>
          </a:p>
          <a:p>
            <a:r>
              <a:rPr lang="es-ES" sz="1400"/>
              <a:t>  </a:t>
            </a:r>
          </a:p>
        </p:txBody>
      </p:sp>
      <p:sp>
        <p:nvSpPr>
          <p:cNvPr id="3" name="Rectangle 2">
            <a:extLst>
              <a:ext uri="{FF2B5EF4-FFF2-40B4-BE49-F238E27FC236}">
                <a16:creationId xmlns:a16="http://schemas.microsoft.com/office/drawing/2014/main" id="{8DFFFFA3-E419-D970-F706-96BE68E761BE}"/>
              </a:ext>
            </a:extLst>
          </p:cNvPr>
          <p:cNvSpPr/>
          <p:nvPr/>
        </p:nvSpPr>
        <p:spPr>
          <a:xfrm>
            <a:off x="8642856" y="757325"/>
            <a:ext cx="4352441" cy="5329324"/>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ítulo 1">
            <a:extLst>
              <a:ext uri="{FF2B5EF4-FFF2-40B4-BE49-F238E27FC236}">
                <a16:creationId xmlns:a16="http://schemas.microsoft.com/office/drawing/2014/main" id="{72110722-2775-4A70-8182-7C215D42C9B2}"/>
              </a:ext>
            </a:extLst>
          </p:cNvPr>
          <p:cNvSpPr>
            <a:spLocks noGrp="1"/>
          </p:cNvSpPr>
          <p:nvPr>
            <p:ph type="title"/>
          </p:nvPr>
        </p:nvSpPr>
        <p:spPr>
          <a:xfrm>
            <a:off x="8895775" y="1123837"/>
            <a:ext cx="2947482" cy="4601183"/>
          </a:xfrm>
        </p:spPr>
        <p:txBody>
          <a:bodyPr rtlCol="0">
            <a:normAutofit/>
          </a:bodyPr>
          <a:lstStyle/>
          <a:p>
            <a:pPr algn="ctr" rtl="0"/>
            <a:r>
              <a:rPr lang="es-CO" dirty="0"/>
              <a:t>Framework de análisis de cultura digital</a:t>
            </a:r>
            <a:br>
              <a:rPr lang="es-CO" dirty="0"/>
            </a:br>
            <a:r>
              <a:rPr lang="es-CO" dirty="0"/>
              <a:t>TO</a:t>
            </a:r>
            <a:endParaRPr lang="es-ES" dirty="0"/>
          </a:p>
        </p:txBody>
      </p:sp>
    </p:spTree>
    <p:extLst>
      <p:ext uri="{BB962C8B-B14F-4D97-AF65-F5344CB8AC3E}">
        <p14:creationId xmlns:p14="http://schemas.microsoft.com/office/powerpoint/2010/main" val="7663823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47240889-B349-F5B3-F74E-A425BC443E76}"/>
              </a:ext>
            </a:extLst>
          </p:cNvPr>
          <p:cNvSpPr>
            <a:spLocks noGrp="1"/>
          </p:cNvSpPr>
          <p:nvPr>
            <p:ph type="subTitle" idx="1"/>
          </p:nvPr>
        </p:nvSpPr>
        <p:spPr/>
        <p:txBody>
          <a:bodyPr/>
          <a:lstStyle/>
          <a:p>
            <a:r>
              <a:rPr lang="es-ES" dirty="0"/>
              <a:t>volatilidad, “</a:t>
            </a:r>
            <a:r>
              <a:rPr lang="es-ES" dirty="0" err="1"/>
              <a:t>uncertainty</a:t>
            </a:r>
            <a:r>
              <a:rPr lang="es-ES" dirty="0"/>
              <a:t>”, incertidumbre, “</a:t>
            </a:r>
            <a:r>
              <a:rPr lang="es-ES" dirty="0" err="1"/>
              <a:t>complexity</a:t>
            </a:r>
            <a:r>
              <a:rPr lang="es-ES" dirty="0"/>
              <a:t>”, complejidad y “</a:t>
            </a:r>
            <a:r>
              <a:rPr lang="es-ES" dirty="0" err="1"/>
              <a:t>ambiguity</a:t>
            </a:r>
            <a:endParaRPr lang="es-CO" dirty="0"/>
          </a:p>
        </p:txBody>
      </p:sp>
      <p:sp>
        <p:nvSpPr>
          <p:cNvPr id="3" name="Título 2">
            <a:extLst>
              <a:ext uri="{FF2B5EF4-FFF2-40B4-BE49-F238E27FC236}">
                <a16:creationId xmlns:a16="http://schemas.microsoft.com/office/drawing/2014/main" id="{3A2667CC-6B5C-23AE-1C56-E0D8E81BA26D}"/>
              </a:ext>
            </a:extLst>
          </p:cNvPr>
          <p:cNvSpPr>
            <a:spLocks noGrp="1"/>
          </p:cNvSpPr>
          <p:nvPr>
            <p:ph type="title"/>
          </p:nvPr>
        </p:nvSpPr>
        <p:spPr/>
        <p:txBody>
          <a:bodyPr/>
          <a:lstStyle/>
          <a:p>
            <a:r>
              <a:rPr lang="es-CO" dirty="0"/>
              <a:t>Business </a:t>
            </a:r>
            <a:r>
              <a:rPr lang="es-CO" dirty="0" err="1"/>
              <a:t>Value</a:t>
            </a:r>
            <a:r>
              <a:rPr lang="es-CO" dirty="0"/>
              <a:t> </a:t>
            </a:r>
          </a:p>
        </p:txBody>
      </p:sp>
      <p:pic>
        <p:nvPicPr>
          <p:cNvPr id="5" name="Imagen 4">
            <a:extLst>
              <a:ext uri="{FF2B5EF4-FFF2-40B4-BE49-F238E27FC236}">
                <a16:creationId xmlns:a16="http://schemas.microsoft.com/office/drawing/2014/main" id="{50D2A7F6-F4A2-B125-D435-105FDE58C355}"/>
              </a:ext>
            </a:extLst>
          </p:cNvPr>
          <p:cNvPicPr>
            <a:picLocks noChangeAspect="1"/>
          </p:cNvPicPr>
          <p:nvPr/>
        </p:nvPicPr>
        <p:blipFill>
          <a:blip r:embed="rId2"/>
          <a:stretch>
            <a:fillRect/>
          </a:stretch>
        </p:blipFill>
        <p:spPr>
          <a:xfrm>
            <a:off x="1594292" y="1203899"/>
            <a:ext cx="9257809" cy="5389019"/>
          </a:xfrm>
          <a:prstGeom prst="rect">
            <a:avLst/>
          </a:prstGeom>
        </p:spPr>
      </p:pic>
    </p:spTree>
    <p:extLst>
      <p:ext uri="{BB962C8B-B14F-4D97-AF65-F5344CB8AC3E}">
        <p14:creationId xmlns:p14="http://schemas.microsoft.com/office/powerpoint/2010/main" val="39724801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Trabajando">
            <a:extLst>
              <a:ext uri="{FF2B5EF4-FFF2-40B4-BE49-F238E27FC236}">
                <a16:creationId xmlns:a16="http://schemas.microsoft.com/office/drawing/2014/main" id="{BC829010-59E7-4B6E-AE76-EEE7D0ED0D8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0" y="-1"/>
            <a:ext cx="12188932" cy="6858000"/>
          </a:xfrm>
          <a:prstGeom prst="rect">
            <a:avLst/>
          </a:prstGeom>
        </p:spPr>
      </p:pic>
      <p:sp>
        <p:nvSpPr>
          <p:cNvPr id="2" name="Título 1">
            <a:extLst>
              <a:ext uri="{FF2B5EF4-FFF2-40B4-BE49-F238E27FC236}">
                <a16:creationId xmlns:a16="http://schemas.microsoft.com/office/drawing/2014/main" id="{F993299F-3E8A-4BF7-9C3D-B9F22CF94C4E}"/>
              </a:ext>
            </a:extLst>
          </p:cNvPr>
          <p:cNvSpPr>
            <a:spLocks noGrp="1"/>
          </p:cNvSpPr>
          <p:nvPr>
            <p:ph type="ctrTitle"/>
          </p:nvPr>
        </p:nvSpPr>
        <p:spPr>
          <a:xfrm>
            <a:off x="1354660" y="638881"/>
            <a:ext cx="7315200" cy="2130552"/>
          </a:xfrm>
        </p:spPr>
        <p:txBody>
          <a:bodyPr rtlCol="0">
            <a:normAutofit/>
          </a:bodyPr>
          <a:lstStyle/>
          <a:p>
            <a:pPr algn="ctr" rtl="0"/>
            <a:r>
              <a:rPr lang="es-ES" dirty="0">
                <a:solidFill>
                  <a:schemeClr val="tx1"/>
                </a:solidFill>
              </a:rPr>
              <a:t>Experiencia Digital</a:t>
            </a:r>
          </a:p>
        </p:txBody>
      </p:sp>
    </p:spTree>
    <p:extLst>
      <p:ext uri="{BB962C8B-B14F-4D97-AF65-F5344CB8AC3E}">
        <p14:creationId xmlns:p14="http://schemas.microsoft.com/office/powerpoint/2010/main" val="2237684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cxnSp>
        <p:nvCxnSpPr>
          <p:cNvPr id="258" name="Google Shape;258;p51"/>
          <p:cNvCxnSpPr/>
          <p:nvPr/>
        </p:nvCxnSpPr>
        <p:spPr>
          <a:xfrm>
            <a:off x="539800" y="1281032"/>
            <a:ext cx="11112400" cy="0"/>
          </a:xfrm>
          <a:prstGeom prst="straightConnector1">
            <a:avLst/>
          </a:prstGeom>
          <a:noFill/>
          <a:ln w="19050" cap="flat" cmpd="sng">
            <a:solidFill>
              <a:schemeClr val="accent1"/>
            </a:solidFill>
            <a:prstDash val="solid"/>
            <a:round/>
            <a:headEnd type="none" w="med" len="med"/>
            <a:tailEnd type="none" w="med" len="med"/>
          </a:ln>
        </p:spPr>
      </p:cxnSp>
      <p:sp>
        <p:nvSpPr>
          <p:cNvPr id="259" name="Google Shape;259;p51"/>
          <p:cNvSpPr txBox="1">
            <a:spLocks noGrp="1"/>
          </p:cNvSpPr>
          <p:nvPr>
            <p:ph type="ctrTitle" idx="4294967295"/>
          </p:nvPr>
        </p:nvSpPr>
        <p:spPr>
          <a:xfrm>
            <a:off x="536527" y="630398"/>
            <a:ext cx="8036984" cy="687916"/>
          </a:xfrm>
          <a:prstGeom prst="rect">
            <a:avLst/>
          </a:prstGeom>
          <a:noFill/>
          <a:ln>
            <a:noFill/>
          </a:ln>
        </p:spPr>
        <p:txBody>
          <a:bodyPr spcFirstLastPara="1" vert="horz" wrap="square" lIns="121900" tIns="121900" rIns="121900" bIns="121900" rtlCol="0" anchor="b" anchorCtr="0">
            <a:noAutofit/>
          </a:bodyPr>
          <a:lstStyle/>
          <a:p>
            <a:pPr>
              <a:spcBef>
                <a:spcPts val="0"/>
              </a:spcBef>
              <a:buSzPts val="2900"/>
            </a:pPr>
            <a:r>
              <a:rPr lang="es-ES" sz="3600" dirty="0"/>
              <a:t>Análisis heurístico </a:t>
            </a:r>
          </a:p>
        </p:txBody>
      </p:sp>
      <p:grpSp>
        <p:nvGrpSpPr>
          <p:cNvPr id="30" name="Group 29">
            <a:extLst>
              <a:ext uri="{FF2B5EF4-FFF2-40B4-BE49-F238E27FC236}">
                <a16:creationId xmlns:a16="http://schemas.microsoft.com/office/drawing/2014/main" id="{49DE2A32-C3E0-5330-16E6-96F81D08855B}"/>
              </a:ext>
            </a:extLst>
          </p:cNvPr>
          <p:cNvGrpSpPr/>
          <p:nvPr/>
        </p:nvGrpSpPr>
        <p:grpSpPr>
          <a:xfrm>
            <a:off x="-34329" y="2341803"/>
            <a:ext cx="3047200" cy="2244375"/>
            <a:chOff x="-34329" y="2341803"/>
            <a:chExt cx="3047200" cy="2244375"/>
          </a:xfrm>
        </p:grpSpPr>
        <p:sp>
          <p:nvSpPr>
            <p:cNvPr id="270" name="Google Shape;270;p51"/>
            <p:cNvSpPr txBox="1"/>
            <p:nvPr/>
          </p:nvSpPr>
          <p:spPr>
            <a:xfrm>
              <a:off x="-34329" y="2341803"/>
              <a:ext cx="3047200" cy="476000"/>
            </a:xfrm>
            <a:prstGeom prst="rect">
              <a:avLst/>
            </a:prstGeom>
            <a:noFill/>
            <a:ln>
              <a:noFill/>
            </a:ln>
          </p:spPr>
          <p:txBody>
            <a:bodyPr spcFirstLastPara="1" wrap="square" lIns="121900" tIns="121900" rIns="121900" bIns="121900" anchor="ctr" anchorCtr="0">
              <a:noAutofit/>
            </a:bodyPr>
            <a:lstStyle/>
            <a:p>
              <a:pPr marL="0" marR="0" lvl="0" indent="0" algn="ctr" defTabSz="457200" rtl="0" eaLnBrk="1" fontAlgn="auto" latinLnBrk="0" hangingPunct="1">
                <a:lnSpc>
                  <a:spcPct val="100000"/>
                </a:lnSpc>
                <a:spcBef>
                  <a:spcPts val="0"/>
                </a:spcBef>
                <a:spcAft>
                  <a:spcPts val="0"/>
                </a:spcAft>
                <a:buClr>
                  <a:prstClr val="black"/>
                </a:buClr>
                <a:buSzPts val="1300"/>
                <a:buFontTx/>
                <a:buNone/>
                <a:tabLst/>
                <a:defRPr/>
              </a:pPr>
              <a:r>
                <a:rPr kumimoji="0" lang="es-ES" sz="1733" b="1" i="0" u="none" strike="noStrike" kern="1200" cap="none" spc="0" normalizeH="0" baseline="0" noProof="0">
                  <a:ln>
                    <a:noFill/>
                  </a:ln>
                  <a:solidFill>
                    <a:srgbClr val="0E2841"/>
                  </a:solidFill>
                  <a:effectLst/>
                  <a:uLnTx/>
                  <a:uFillTx/>
                  <a:latin typeface="Josefin Sans"/>
                  <a:ea typeface="Josefin Sans"/>
                  <a:cs typeface="Josefin Sans"/>
                  <a:sym typeface="Josefin Sans"/>
                </a:rPr>
                <a:t>Visibilidad de estado</a:t>
              </a:r>
              <a:endParaRPr kumimoji="0" sz="1733" b="1" i="0" u="none" strike="noStrike" kern="1200" cap="none" spc="0" normalizeH="0" baseline="0" noProof="0">
                <a:ln>
                  <a:noFill/>
                </a:ln>
                <a:solidFill>
                  <a:srgbClr val="595959"/>
                </a:solidFill>
                <a:effectLst/>
                <a:uLnTx/>
                <a:uFillTx/>
                <a:latin typeface="Josefin Sans"/>
                <a:ea typeface="Josefin Sans"/>
                <a:cs typeface="Josefin Sans"/>
                <a:sym typeface="Josefin Sans"/>
              </a:endParaRPr>
            </a:p>
          </p:txBody>
        </p:sp>
        <p:sp>
          <p:nvSpPr>
            <p:cNvPr id="271" name="Google Shape;271;p51"/>
            <p:cNvSpPr txBox="1"/>
            <p:nvPr/>
          </p:nvSpPr>
          <p:spPr>
            <a:xfrm>
              <a:off x="64820" y="3370178"/>
              <a:ext cx="2848899" cy="1216000"/>
            </a:xfrm>
            <a:prstGeom prst="rect">
              <a:avLst/>
            </a:prstGeom>
            <a:noFill/>
            <a:ln>
              <a:noFill/>
            </a:ln>
          </p:spPr>
          <p:txBody>
            <a:bodyPr spcFirstLastPara="1" wrap="square" lIns="121900" tIns="121900" rIns="121900" bIns="121900" anchor="t" anchorCtr="0">
              <a:noAutofit/>
            </a:bodyPr>
            <a:lstStyle/>
            <a:p>
              <a:pPr marL="0" marR="0" lvl="0" indent="0" algn="ctr" defTabSz="457200" rtl="0" eaLnBrk="1" fontAlgn="auto" latinLnBrk="0" hangingPunct="1">
                <a:lnSpc>
                  <a:spcPct val="100000"/>
                </a:lnSpc>
                <a:spcBef>
                  <a:spcPts val="0"/>
                </a:spcBef>
                <a:spcAft>
                  <a:spcPts val="0"/>
                </a:spcAft>
                <a:buClr>
                  <a:prstClr val="black"/>
                </a:buClr>
                <a:buSzPts val="1200"/>
                <a:buFontTx/>
                <a:buNone/>
                <a:tabLst/>
                <a:defRPr/>
              </a:pPr>
              <a:endParaRPr kumimoji="0" sz="1600" b="0" i="0" u="none" strike="noStrike" kern="1200" cap="none" spc="0" normalizeH="0" baseline="0" noProof="0" dirty="0">
                <a:ln>
                  <a:noFill/>
                </a:ln>
                <a:solidFill>
                  <a:srgbClr val="595959"/>
                </a:solidFill>
                <a:effectLst/>
                <a:uLnTx/>
                <a:uFillTx/>
                <a:latin typeface="Josefin Sans"/>
                <a:ea typeface="Josefin Sans"/>
                <a:cs typeface="Josefin Sans"/>
                <a:sym typeface="Josefin Sans"/>
              </a:endParaRPr>
            </a:p>
          </p:txBody>
        </p:sp>
        <p:pic>
          <p:nvPicPr>
            <p:cNvPr id="272" name="Google Shape;272;p51"/>
            <p:cNvPicPr preferRelativeResize="0"/>
            <p:nvPr/>
          </p:nvPicPr>
          <p:blipFill>
            <a:blip r:embed="rId3">
              <a:alphaModFix/>
            </a:blip>
            <a:stretch>
              <a:fillRect/>
            </a:stretch>
          </p:blipFill>
          <p:spPr>
            <a:xfrm>
              <a:off x="1128155" y="2933811"/>
              <a:ext cx="722231" cy="296048"/>
            </a:xfrm>
            <a:prstGeom prst="rect">
              <a:avLst/>
            </a:prstGeom>
            <a:noFill/>
            <a:ln>
              <a:noFill/>
            </a:ln>
          </p:spPr>
        </p:pic>
      </p:grpSp>
      <p:pic>
        <p:nvPicPr>
          <p:cNvPr id="4" name="Picture 2" descr="PAGO NEQUI - Consultorio Estético Luz Luna">
            <a:extLst>
              <a:ext uri="{FF2B5EF4-FFF2-40B4-BE49-F238E27FC236}">
                <a16:creationId xmlns:a16="http://schemas.microsoft.com/office/drawing/2014/main" id="{455FD9C0-3030-6E85-11E2-5A54735372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97295" y="466554"/>
            <a:ext cx="685800" cy="685800"/>
          </a:xfrm>
          <a:prstGeom prst="ellipse">
            <a:avLst/>
          </a:prstGeom>
          <a:noFill/>
          <a:extLst>
            <a:ext uri="{909E8E84-426E-40DD-AFC4-6F175D3DCCD1}">
              <a14:hiddenFill xmlns:a14="http://schemas.microsoft.com/office/drawing/2010/main">
                <a:solidFill>
                  <a:srgbClr val="FFFFFF"/>
                </a:solidFill>
              </a14:hiddenFill>
            </a:ext>
          </a:extLst>
        </p:spPr>
      </p:pic>
      <p:pic>
        <p:nvPicPr>
          <p:cNvPr id="5" name="Picture 4" descr="Colombia Fintech - Asociación Colombiana de Empresas de Tecnología e  Innovación Financiera">
            <a:extLst>
              <a:ext uri="{FF2B5EF4-FFF2-40B4-BE49-F238E27FC236}">
                <a16:creationId xmlns:a16="http://schemas.microsoft.com/office/drawing/2014/main" id="{BAD15354-D19F-9B4A-429A-7CEB8F62BDF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05964" y="455785"/>
            <a:ext cx="1280159" cy="640080"/>
          </a:xfrm>
          <a:prstGeom prst="roundRect">
            <a:avLst/>
          </a:prstGeom>
          <a:noFill/>
          <a:extLst>
            <a:ext uri="{909E8E84-426E-40DD-AFC4-6F175D3DCCD1}">
              <a14:hiddenFill xmlns:a14="http://schemas.microsoft.com/office/drawing/2010/main">
                <a:solidFill>
                  <a:srgbClr val="FFFFFF"/>
                </a:solidFill>
              </a14:hiddenFill>
            </a:ext>
          </a:extLst>
        </p:spPr>
      </p:pic>
      <p:pic>
        <p:nvPicPr>
          <p:cNvPr id="6" name="Picture 6" descr="Rapicredit (@Rapicredit) / Twitter">
            <a:extLst>
              <a:ext uri="{FF2B5EF4-FFF2-40B4-BE49-F238E27FC236}">
                <a16:creationId xmlns:a16="http://schemas.microsoft.com/office/drawing/2014/main" id="{B1A83624-19C9-4340-BDAA-2AE869C03A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70888" y="462859"/>
            <a:ext cx="640080" cy="640080"/>
          </a:xfrm>
          <a:prstGeom prst="roundRect">
            <a:avLst/>
          </a:prstGeom>
          <a:noFill/>
          <a:extLst>
            <a:ext uri="{909E8E84-426E-40DD-AFC4-6F175D3DCCD1}">
              <a14:hiddenFill xmlns:a14="http://schemas.microsoft.com/office/drawing/2010/main">
                <a:solidFill>
                  <a:srgbClr val="FFFFFF"/>
                </a:solidFill>
              </a14:hiddenFill>
            </a:ext>
          </a:extLst>
        </p:spPr>
      </p:pic>
      <p:grpSp>
        <p:nvGrpSpPr>
          <p:cNvPr id="32" name="Group 31">
            <a:extLst>
              <a:ext uri="{FF2B5EF4-FFF2-40B4-BE49-F238E27FC236}">
                <a16:creationId xmlns:a16="http://schemas.microsoft.com/office/drawing/2014/main" id="{1AF91BB9-0878-6571-8083-93D2BB93ADB3}"/>
              </a:ext>
            </a:extLst>
          </p:cNvPr>
          <p:cNvGrpSpPr/>
          <p:nvPr/>
        </p:nvGrpSpPr>
        <p:grpSpPr>
          <a:xfrm>
            <a:off x="6116314" y="2341803"/>
            <a:ext cx="3130000" cy="1014934"/>
            <a:chOff x="6116314" y="2341803"/>
            <a:chExt cx="3130000" cy="1014934"/>
          </a:xfrm>
        </p:grpSpPr>
        <p:pic>
          <p:nvPicPr>
            <p:cNvPr id="8" name="Google Shape;286;p52">
              <a:extLst>
                <a:ext uri="{FF2B5EF4-FFF2-40B4-BE49-F238E27FC236}">
                  <a16:creationId xmlns:a16="http://schemas.microsoft.com/office/drawing/2014/main" id="{773A6D93-69F3-E029-5EBD-4D8163EDFB1F}"/>
                </a:ext>
              </a:extLst>
            </p:cNvPr>
            <p:cNvPicPr preferRelativeResize="0"/>
            <p:nvPr/>
          </p:nvPicPr>
          <p:blipFill>
            <a:blip r:embed="rId7">
              <a:alphaModFix/>
            </a:blip>
            <a:stretch>
              <a:fillRect/>
            </a:stretch>
          </p:blipFill>
          <p:spPr>
            <a:xfrm>
              <a:off x="7533289" y="2806933"/>
              <a:ext cx="296049" cy="549804"/>
            </a:xfrm>
            <a:prstGeom prst="rect">
              <a:avLst/>
            </a:prstGeom>
            <a:noFill/>
            <a:ln>
              <a:noFill/>
            </a:ln>
          </p:spPr>
        </p:pic>
        <p:sp>
          <p:nvSpPr>
            <p:cNvPr id="9" name="Google Shape;292;p52">
              <a:extLst>
                <a:ext uri="{FF2B5EF4-FFF2-40B4-BE49-F238E27FC236}">
                  <a16:creationId xmlns:a16="http://schemas.microsoft.com/office/drawing/2014/main" id="{F4BE4DE9-6680-BCC9-402F-FE42ECE8FB82}"/>
                </a:ext>
              </a:extLst>
            </p:cNvPr>
            <p:cNvSpPr txBox="1"/>
            <p:nvPr/>
          </p:nvSpPr>
          <p:spPr>
            <a:xfrm>
              <a:off x="6116314" y="2341803"/>
              <a:ext cx="3130000" cy="476000"/>
            </a:xfrm>
            <a:prstGeom prst="rect">
              <a:avLst/>
            </a:prstGeom>
            <a:noFill/>
            <a:ln>
              <a:noFill/>
            </a:ln>
          </p:spPr>
          <p:txBody>
            <a:bodyPr spcFirstLastPara="1" wrap="square" lIns="121900" tIns="121900" rIns="121900" bIns="121900" anchor="ctr" anchorCtr="0">
              <a:noAutofit/>
            </a:bodyPr>
            <a:lstStyle/>
            <a:p>
              <a:pPr marL="0" marR="0" lvl="0" indent="0" algn="ctr" defTabSz="457200" rtl="0" eaLnBrk="1" fontAlgn="auto" latinLnBrk="0" hangingPunct="1">
                <a:lnSpc>
                  <a:spcPct val="100000"/>
                </a:lnSpc>
                <a:spcBef>
                  <a:spcPts val="0"/>
                </a:spcBef>
                <a:spcAft>
                  <a:spcPts val="0"/>
                </a:spcAft>
                <a:buClr>
                  <a:prstClr val="black"/>
                </a:buClr>
                <a:buSzPts val="1300"/>
                <a:buFontTx/>
                <a:buNone/>
                <a:tabLst/>
                <a:defRPr/>
              </a:pPr>
              <a:r>
                <a:rPr kumimoji="0" lang="es-ES" sz="1733" b="1" i="0" u="none" strike="noStrike" kern="1200" cap="none" spc="0" normalizeH="0" baseline="0" noProof="0">
                  <a:ln>
                    <a:noFill/>
                  </a:ln>
                  <a:solidFill>
                    <a:srgbClr val="0E2841"/>
                  </a:solidFill>
                  <a:effectLst/>
                  <a:uLnTx/>
                  <a:uFillTx/>
                  <a:latin typeface="Josefin Sans"/>
                  <a:ea typeface="Josefin Sans"/>
                  <a:cs typeface="Josefin Sans"/>
                  <a:sym typeface="Josefin Sans"/>
                </a:rPr>
                <a:t>Flexibilidad y eficiencia</a:t>
              </a:r>
              <a:endParaRPr kumimoji="0" sz="1733" b="1" i="0" u="none" strike="noStrike" kern="1200" cap="none" spc="0" normalizeH="0" baseline="0" noProof="0">
                <a:ln>
                  <a:noFill/>
                </a:ln>
                <a:solidFill>
                  <a:srgbClr val="0E2841"/>
                </a:solidFill>
                <a:effectLst/>
                <a:uLnTx/>
                <a:uFillTx/>
                <a:latin typeface="Josefin Sans"/>
                <a:ea typeface="Josefin Sans"/>
                <a:cs typeface="Josefin Sans"/>
                <a:sym typeface="Josefin Sans"/>
              </a:endParaRPr>
            </a:p>
          </p:txBody>
        </p:sp>
      </p:grpSp>
      <p:sp>
        <p:nvSpPr>
          <p:cNvPr id="2" name="TextBox 1">
            <a:extLst>
              <a:ext uri="{FF2B5EF4-FFF2-40B4-BE49-F238E27FC236}">
                <a16:creationId xmlns:a16="http://schemas.microsoft.com/office/drawing/2014/main" id="{3C5E6FE3-624F-01F0-F9A9-4E7BE95E6182}"/>
              </a:ext>
            </a:extLst>
          </p:cNvPr>
          <p:cNvSpPr txBox="1"/>
          <p:nvPr/>
        </p:nvSpPr>
        <p:spPr>
          <a:xfrm>
            <a:off x="536527" y="1318815"/>
            <a:ext cx="11763214" cy="369332"/>
          </a:xfrm>
          <a:prstGeom prst="rect">
            <a:avLst/>
          </a:prstGeom>
          <a:noFill/>
        </p:spPr>
        <p:txBody>
          <a:bodyPr wrap="square" rtlCol="0">
            <a:spAutoFit/>
          </a:bodyPr>
          <a:lstStyle/>
          <a:p>
            <a:r>
              <a:rPr lang="es-ES_tradnl" dirty="0"/>
              <a:t>A continuación, los principios heurísticos</a:t>
            </a:r>
          </a:p>
        </p:txBody>
      </p:sp>
      <p:grpSp>
        <p:nvGrpSpPr>
          <p:cNvPr id="31" name="Group 30">
            <a:extLst>
              <a:ext uri="{FF2B5EF4-FFF2-40B4-BE49-F238E27FC236}">
                <a16:creationId xmlns:a16="http://schemas.microsoft.com/office/drawing/2014/main" id="{ADF1A517-CCF1-5C8E-5243-7310ADB2A6AA}"/>
              </a:ext>
            </a:extLst>
          </p:cNvPr>
          <p:cNvGrpSpPr/>
          <p:nvPr/>
        </p:nvGrpSpPr>
        <p:grpSpPr>
          <a:xfrm>
            <a:off x="3057883" y="2341803"/>
            <a:ext cx="3047200" cy="930349"/>
            <a:chOff x="3057883" y="2341803"/>
            <a:chExt cx="3047200" cy="930349"/>
          </a:xfrm>
        </p:grpSpPr>
        <p:sp>
          <p:nvSpPr>
            <p:cNvPr id="23" name="Google Shape;296;p52">
              <a:extLst>
                <a:ext uri="{FF2B5EF4-FFF2-40B4-BE49-F238E27FC236}">
                  <a16:creationId xmlns:a16="http://schemas.microsoft.com/office/drawing/2014/main" id="{920950BF-019B-15C5-76E1-4177D1A6A4CF}"/>
                </a:ext>
              </a:extLst>
            </p:cNvPr>
            <p:cNvSpPr txBox="1"/>
            <p:nvPr/>
          </p:nvSpPr>
          <p:spPr>
            <a:xfrm>
              <a:off x="3057883" y="2341803"/>
              <a:ext cx="3047200" cy="476000"/>
            </a:xfrm>
            <a:prstGeom prst="rect">
              <a:avLst/>
            </a:prstGeom>
            <a:noFill/>
            <a:ln>
              <a:noFill/>
            </a:ln>
          </p:spPr>
          <p:txBody>
            <a:bodyPr spcFirstLastPara="1" wrap="square" lIns="121900" tIns="121900" rIns="121900" bIns="121900" anchor="ctr" anchorCtr="0">
              <a:noAutofit/>
            </a:bodyPr>
            <a:lstStyle/>
            <a:p>
              <a:pPr algn="ctr">
                <a:buClr>
                  <a:schemeClr val="dk1"/>
                </a:buClr>
                <a:buSzPts val="1300"/>
              </a:pPr>
              <a:r>
                <a:rPr lang="es-ES" sz="1733" b="1">
                  <a:solidFill>
                    <a:schemeClr val="dk2"/>
                  </a:solidFill>
                  <a:latin typeface="Josefin Sans"/>
                  <a:ea typeface="Josefin Sans"/>
                  <a:cs typeface="Josefin Sans"/>
                  <a:sym typeface="Josefin Sans"/>
                </a:rPr>
                <a:t>Reconocer, no recordar</a:t>
              </a:r>
              <a:endParaRPr sz="1733" b="1">
                <a:solidFill>
                  <a:schemeClr val="dk2"/>
                </a:solidFill>
                <a:latin typeface="Josefin Sans"/>
                <a:ea typeface="Josefin Sans"/>
                <a:cs typeface="Josefin Sans"/>
                <a:sym typeface="Josefin Sans"/>
              </a:endParaRPr>
            </a:p>
          </p:txBody>
        </p:sp>
        <p:pic>
          <p:nvPicPr>
            <p:cNvPr id="25" name="Google Shape;302;p52">
              <a:extLst>
                <a:ext uri="{FF2B5EF4-FFF2-40B4-BE49-F238E27FC236}">
                  <a16:creationId xmlns:a16="http://schemas.microsoft.com/office/drawing/2014/main" id="{ED4C105B-58E8-531F-C772-A4B3CAF86962}"/>
                </a:ext>
              </a:extLst>
            </p:cNvPr>
            <p:cNvPicPr preferRelativeResize="0"/>
            <p:nvPr/>
          </p:nvPicPr>
          <p:blipFill>
            <a:blip r:embed="rId8">
              <a:alphaModFix/>
            </a:blip>
            <a:stretch>
              <a:fillRect/>
            </a:stretch>
          </p:blipFill>
          <p:spPr>
            <a:xfrm>
              <a:off x="4339132" y="2891519"/>
              <a:ext cx="484741" cy="380633"/>
            </a:xfrm>
            <a:prstGeom prst="rect">
              <a:avLst/>
            </a:prstGeom>
            <a:noFill/>
            <a:ln>
              <a:noFill/>
            </a:ln>
          </p:spPr>
        </p:pic>
      </p:grpSp>
      <p:grpSp>
        <p:nvGrpSpPr>
          <p:cNvPr id="33" name="Group 32">
            <a:extLst>
              <a:ext uri="{FF2B5EF4-FFF2-40B4-BE49-F238E27FC236}">
                <a16:creationId xmlns:a16="http://schemas.microsoft.com/office/drawing/2014/main" id="{DB5C87F1-D372-BAC4-E7BE-279A95C76A91}"/>
              </a:ext>
            </a:extLst>
          </p:cNvPr>
          <p:cNvGrpSpPr/>
          <p:nvPr/>
        </p:nvGrpSpPr>
        <p:grpSpPr>
          <a:xfrm>
            <a:off x="9083457" y="2341803"/>
            <a:ext cx="3047200" cy="985655"/>
            <a:chOff x="9083457" y="2341803"/>
            <a:chExt cx="3047200" cy="985655"/>
          </a:xfrm>
        </p:grpSpPr>
        <p:pic>
          <p:nvPicPr>
            <p:cNvPr id="27" name="Google Shape;287;p52">
              <a:extLst>
                <a:ext uri="{FF2B5EF4-FFF2-40B4-BE49-F238E27FC236}">
                  <a16:creationId xmlns:a16="http://schemas.microsoft.com/office/drawing/2014/main" id="{A17F6509-A757-1A39-5D82-1D4E60AFBAA5}"/>
                </a:ext>
              </a:extLst>
            </p:cNvPr>
            <p:cNvPicPr preferRelativeResize="0"/>
            <p:nvPr/>
          </p:nvPicPr>
          <p:blipFill>
            <a:blip r:embed="rId9">
              <a:alphaModFix/>
            </a:blip>
            <a:stretch>
              <a:fillRect/>
            </a:stretch>
          </p:blipFill>
          <p:spPr>
            <a:xfrm>
              <a:off x="10364666" y="2836213"/>
              <a:ext cx="488157" cy="491245"/>
            </a:xfrm>
            <a:prstGeom prst="rect">
              <a:avLst/>
            </a:prstGeom>
            <a:noFill/>
            <a:ln>
              <a:noFill/>
            </a:ln>
          </p:spPr>
        </p:pic>
        <p:sp>
          <p:nvSpPr>
            <p:cNvPr id="28" name="Google Shape;300;p52">
              <a:extLst>
                <a:ext uri="{FF2B5EF4-FFF2-40B4-BE49-F238E27FC236}">
                  <a16:creationId xmlns:a16="http://schemas.microsoft.com/office/drawing/2014/main" id="{B039971A-51B3-AD4E-FEA4-2024336FA61A}"/>
                </a:ext>
              </a:extLst>
            </p:cNvPr>
            <p:cNvSpPr txBox="1"/>
            <p:nvPr/>
          </p:nvSpPr>
          <p:spPr>
            <a:xfrm>
              <a:off x="9083457" y="2341803"/>
              <a:ext cx="3047200" cy="476000"/>
            </a:xfrm>
            <a:prstGeom prst="rect">
              <a:avLst/>
            </a:prstGeom>
            <a:noFill/>
            <a:ln>
              <a:noFill/>
            </a:ln>
          </p:spPr>
          <p:txBody>
            <a:bodyPr spcFirstLastPara="1" wrap="square" lIns="121900" tIns="121900" rIns="121900" bIns="121900" anchor="ctr" anchorCtr="0">
              <a:noAutofit/>
            </a:bodyPr>
            <a:lstStyle/>
            <a:p>
              <a:pPr algn="ctr">
                <a:buClr>
                  <a:schemeClr val="dk1"/>
                </a:buClr>
                <a:buSzPts val="1300"/>
              </a:pPr>
              <a:r>
                <a:rPr lang="es-ES" sz="1733" b="1">
                  <a:solidFill>
                    <a:schemeClr val="dk2"/>
                  </a:solidFill>
                  <a:latin typeface="Josefin Sans"/>
                  <a:ea typeface="Josefin Sans"/>
                  <a:cs typeface="Josefin Sans"/>
                  <a:sym typeface="Josefin Sans"/>
                </a:rPr>
                <a:t>Ayuda y documentación</a:t>
              </a:r>
              <a:endParaRPr sz="1733" b="1">
                <a:solidFill>
                  <a:schemeClr val="dk2"/>
                </a:solidFill>
                <a:latin typeface="Josefin Sans"/>
                <a:ea typeface="Josefin Sans"/>
                <a:cs typeface="Josefin Sans"/>
                <a:sym typeface="Josefin Sans"/>
              </a:endParaRPr>
            </a:p>
          </p:txBody>
        </p:sp>
      </p:grpSp>
      <p:pic>
        <p:nvPicPr>
          <p:cNvPr id="14" name="Google Shape;288;p52">
            <a:extLst>
              <a:ext uri="{FF2B5EF4-FFF2-40B4-BE49-F238E27FC236}">
                <a16:creationId xmlns:a16="http://schemas.microsoft.com/office/drawing/2014/main" id="{83A124AB-4024-9AFA-7611-2A455163686B}"/>
              </a:ext>
            </a:extLst>
          </p:cNvPr>
          <p:cNvPicPr preferRelativeResize="0"/>
          <p:nvPr/>
        </p:nvPicPr>
        <p:blipFill>
          <a:blip r:embed="rId10">
            <a:alphaModFix/>
          </a:blip>
          <a:stretch>
            <a:fillRect/>
          </a:stretch>
        </p:blipFill>
        <p:spPr>
          <a:xfrm>
            <a:off x="3935219" y="4420771"/>
            <a:ext cx="484741" cy="465219"/>
          </a:xfrm>
          <a:prstGeom prst="rect">
            <a:avLst/>
          </a:prstGeom>
          <a:noFill/>
          <a:ln>
            <a:noFill/>
          </a:ln>
        </p:spPr>
      </p:pic>
      <p:sp>
        <p:nvSpPr>
          <p:cNvPr id="15" name="Google Shape;298;p52">
            <a:extLst>
              <a:ext uri="{FF2B5EF4-FFF2-40B4-BE49-F238E27FC236}">
                <a16:creationId xmlns:a16="http://schemas.microsoft.com/office/drawing/2014/main" id="{B96B82D1-46CA-4140-38C3-0545B2175086}"/>
              </a:ext>
            </a:extLst>
          </p:cNvPr>
          <p:cNvSpPr txBox="1"/>
          <p:nvPr/>
        </p:nvSpPr>
        <p:spPr>
          <a:xfrm>
            <a:off x="2653976" y="3898941"/>
            <a:ext cx="3047200" cy="476000"/>
          </a:xfrm>
          <a:prstGeom prst="rect">
            <a:avLst/>
          </a:prstGeom>
          <a:noFill/>
          <a:ln>
            <a:noFill/>
          </a:ln>
        </p:spPr>
        <p:txBody>
          <a:bodyPr spcFirstLastPara="1" wrap="square" lIns="121900" tIns="121900" rIns="121900" bIns="121900" anchor="ctr" anchorCtr="0">
            <a:noAutofit/>
          </a:bodyPr>
          <a:lstStyle/>
          <a:p>
            <a:pPr marL="0" marR="0" lvl="0" indent="0" algn="ctr" defTabSz="457200" rtl="0" eaLnBrk="1" fontAlgn="auto" latinLnBrk="0" hangingPunct="1">
              <a:lnSpc>
                <a:spcPct val="100000"/>
              </a:lnSpc>
              <a:spcBef>
                <a:spcPts val="0"/>
              </a:spcBef>
              <a:spcAft>
                <a:spcPts val="0"/>
              </a:spcAft>
              <a:buClr>
                <a:prstClr val="black"/>
              </a:buClr>
              <a:buSzPts val="1300"/>
              <a:buFontTx/>
              <a:buNone/>
              <a:tabLst/>
              <a:defRPr/>
            </a:pPr>
            <a:r>
              <a:rPr kumimoji="0" lang="es-ES" sz="1733" b="1" i="0" u="none" strike="noStrike" kern="1200" cap="none" spc="0" normalizeH="0" baseline="0" noProof="0">
                <a:ln>
                  <a:noFill/>
                </a:ln>
                <a:solidFill>
                  <a:srgbClr val="0E2841"/>
                </a:solidFill>
                <a:effectLst/>
                <a:uLnTx/>
                <a:uFillTx/>
                <a:latin typeface="Josefin Sans"/>
                <a:ea typeface="Josefin Sans"/>
                <a:cs typeface="Josefin Sans"/>
                <a:sym typeface="Josefin Sans"/>
              </a:rPr>
              <a:t>Estética y minimalismo</a:t>
            </a:r>
            <a:endParaRPr kumimoji="0" sz="1733" b="1" i="0" u="none" strike="noStrike" kern="1200" cap="none" spc="0" normalizeH="0" baseline="0" noProof="0">
              <a:ln>
                <a:noFill/>
              </a:ln>
              <a:solidFill>
                <a:srgbClr val="0E2841"/>
              </a:solidFill>
              <a:effectLst/>
              <a:uLnTx/>
              <a:uFillTx/>
              <a:latin typeface="Josefin Sans"/>
              <a:ea typeface="Josefin Sans"/>
              <a:cs typeface="Josefin Sans"/>
              <a:sym typeface="Josefin Sans"/>
            </a:endParaRPr>
          </a:p>
        </p:txBody>
      </p:sp>
      <p:pic>
        <p:nvPicPr>
          <p:cNvPr id="16" name="Google Shape;287;p52">
            <a:extLst>
              <a:ext uri="{FF2B5EF4-FFF2-40B4-BE49-F238E27FC236}">
                <a16:creationId xmlns:a16="http://schemas.microsoft.com/office/drawing/2014/main" id="{2D078050-C48D-1EBD-143C-C442CE45906A}"/>
              </a:ext>
            </a:extLst>
          </p:cNvPr>
          <p:cNvPicPr preferRelativeResize="0"/>
          <p:nvPr/>
        </p:nvPicPr>
        <p:blipFill>
          <a:blip r:embed="rId9">
            <a:alphaModFix/>
          </a:blip>
          <a:stretch>
            <a:fillRect/>
          </a:stretch>
        </p:blipFill>
        <p:spPr>
          <a:xfrm>
            <a:off x="7866416" y="4415901"/>
            <a:ext cx="488157" cy="491245"/>
          </a:xfrm>
          <a:prstGeom prst="rect">
            <a:avLst/>
          </a:prstGeom>
          <a:noFill/>
          <a:ln>
            <a:noFill/>
          </a:ln>
        </p:spPr>
      </p:pic>
      <p:sp>
        <p:nvSpPr>
          <p:cNvPr id="17" name="Google Shape;300;p52">
            <a:extLst>
              <a:ext uri="{FF2B5EF4-FFF2-40B4-BE49-F238E27FC236}">
                <a16:creationId xmlns:a16="http://schemas.microsoft.com/office/drawing/2014/main" id="{FE87149C-7B37-4B5A-456A-1C9B877459C0}"/>
              </a:ext>
            </a:extLst>
          </p:cNvPr>
          <p:cNvSpPr txBox="1"/>
          <p:nvPr/>
        </p:nvSpPr>
        <p:spPr>
          <a:xfrm>
            <a:off x="6585207" y="3882371"/>
            <a:ext cx="3047200" cy="476000"/>
          </a:xfrm>
          <a:prstGeom prst="rect">
            <a:avLst/>
          </a:prstGeom>
          <a:noFill/>
          <a:ln>
            <a:noFill/>
          </a:ln>
        </p:spPr>
        <p:txBody>
          <a:bodyPr spcFirstLastPara="1" wrap="square" lIns="121900" tIns="121900" rIns="121900" bIns="121900" anchor="ctr" anchorCtr="0">
            <a:noAutofit/>
          </a:bodyPr>
          <a:lstStyle/>
          <a:p>
            <a:pPr marL="0" marR="0" lvl="0" indent="0" algn="ctr" defTabSz="457200" rtl="0" eaLnBrk="1" fontAlgn="auto" latinLnBrk="0" hangingPunct="1">
              <a:lnSpc>
                <a:spcPct val="100000"/>
              </a:lnSpc>
              <a:spcBef>
                <a:spcPts val="0"/>
              </a:spcBef>
              <a:spcAft>
                <a:spcPts val="0"/>
              </a:spcAft>
              <a:buClr>
                <a:prstClr val="black"/>
              </a:buClr>
              <a:buSzPts val="1300"/>
              <a:buFontTx/>
              <a:buNone/>
              <a:tabLst/>
              <a:defRPr/>
            </a:pPr>
            <a:r>
              <a:rPr kumimoji="0" lang="es-ES" sz="1733" b="1" i="0" u="none" strike="noStrike" kern="1200" cap="none" spc="0" normalizeH="0" baseline="0" noProof="0">
                <a:ln>
                  <a:noFill/>
                </a:ln>
                <a:solidFill>
                  <a:srgbClr val="0E2841"/>
                </a:solidFill>
                <a:effectLst/>
                <a:uLnTx/>
                <a:uFillTx/>
                <a:latin typeface="Josefin Sans"/>
                <a:ea typeface="Josefin Sans"/>
                <a:cs typeface="Josefin Sans"/>
                <a:sym typeface="Josefin Sans"/>
              </a:rPr>
              <a:t>Ayuda y documentación</a:t>
            </a:r>
            <a:endParaRPr kumimoji="0" sz="1733" b="1" i="0" u="none" strike="noStrike" kern="1200" cap="none" spc="0" normalizeH="0" baseline="0" noProof="0">
              <a:ln>
                <a:noFill/>
              </a:ln>
              <a:solidFill>
                <a:srgbClr val="0E2841"/>
              </a:solidFill>
              <a:effectLst/>
              <a:uLnTx/>
              <a:uFillTx/>
              <a:latin typeface="Josefin Sans"/>
              <a:ea typeface="Josefin Sans"/>
              <a:cs typeface="Josefin Sans"/>
              <a:sym typeface="Josefin Sans"/>
            </a:endParaRPr>
          </a:p>
        </p:txBody>
      </p:sp>
    </p:spTree>
    <p:extLst>
      <p:ext uri="{BB962C8B-B14F-4D97-AF65-F5344CB8AC3E}">
        <p14:creationId xmlns:p14="http://schemas.microsoft.com/office/powerpoint/2010/main" val="1280859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Foundations of User Testing and Prototyping - Outwitly">
            <a:extLst>
              <a:ext uri="{FF2B5EF4-FFF2-40B4-BE49-F238E27FC236}">
                <a16:creationId xmlns:a16="http://schemas.microsoft.com/office/drawing/2014/main" id="{8A40D577-49DB-1679-D391-389B091109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9092" b="23373"/>
          <a:stretch/>
        </p:blipFill>
        <p:spPr bwMode="auto">
          <a:xfrm>
            <a:off x="20" y="-1"/>
            <a:ext cx="1218893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F993299F-3E8A-4BF7-9C3D-B9F22CF94C4E}"/>
              </a:ext>
            </a:extLst>
          </p:cNvPr>
          <p:cNvSpPr>
            <a:spLocks noGrp="1"/>
          </p:cNvSpPr>
          <p:nvPr>
            <p:ph type="ctrTitle"/>
          </p:nvPr>
        </p:nvSpPr>
        <p:spPr>
          <a:xfrm>
            <a:off x="1022815" y="1476722"/>
            <a:ext cx="3361953" cy="2470488"/>
          </a:xfrm>
        </p:spPr>
        <p:txBody>
          <a:bodyPr rtlCol="0">
            <a:normAutofit/>
          </a:bodyPr>
          <a:lstStyle/>
          <a:p>
            <a:pPr rtl="0"/>
            <a:r>
              <a:rPr lang="es-ES" sz="4400" dirty="0" err="1">
                <a:solidFill>
                  <a:schemeClr val="tx1"/>
                </a:solidFill>
              </a:rPr>
              <a:t>User</a:t>
            </a:r>
            <a:r>
              <a:rPr lang="es-ES" sz="4400" dirty="0">
                <a:solidFill>
                  <a:schemeClr val="tx1"/>
                </a:solidFill>
              </a:rPr>
              <a:t> </a:t>
            </a:r>
            <a:r>
              <a:rPr lang="es-ES" sz="4400" dirty="0" err="1">
                <a:solidFill>
                  <a:schemeClr val="tx1"/>
                </a:solidFill>
              </a:rPr>
              <a:t>Testing</a:t>
            </a:r>
            <a:r>
              <a:rPr lang="es-ES" sz="4400" dirty="0">
                <a:solidFill>
                  <a:schemeClr val="tx1"/>
                </a:solidFill>
              </a:rPr>
              <a:t> con Usuarios</a:t>
            </a:r>
          </a:p>
        </p:txBody>
      </p:sp>
    </p:spTree>
    <p:extLst>
      <p:ext uri="{BB962C8B-B14F-4D97-AF65-F5344CB8AC3E}">
        <p14:creationId xmlns:p14="http://schemas.microsoft.com/office/powerpoint/2010/main" val="2810944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p:cNvSpPr>
            <a:spLocks noGrp="1"/>
          </p:cNvSpPr>
          <p:nvPr>
            <p:ph type="subTitle" idx="1"/>
          </p:nvPr>
        </p:nvSpPr>
        <p:spPr/>
        <p:txBody>
          <a:bodyPr/>
          <a:lstStyle/>
          <a:p>
            <a:r>
              <a:rPr lang="es-CO" dirty="0"/>
              <a:t>Fue un gran camino</a:t>
            </a:r>
          </a:p>
        </p:txBody>
      </p:sp>
      <p:sp>
        <p:nvSpPr>
          <p:cNvPr id="2" name="Title 1"/>
          <p:cNvSpPr>
            <a:spLocks noGrp="1"/>
          </p:cNvSpPr>
          <p:nvPr>
            <p:ph type="title"/>
          </p:nvPr>
        </p:nvSpPr>
        <p:spPr/>
        <p:txBody>
          <a:bodyPr>
            <a:normAutofit/>
          </a:bodyPr>
          <a:lstStyle/>
          <a:p>
            <a:r>
              <a:rPr lang="es-CO" dirty="0"/>
              <a:t>Historias de vínculos creados</a:t>
            </a:r>
          </a:p>
        </p:txBody>
      </p:sp>
      <p:sp>
        <p:nvSpPr>
          <p:cNvPr id="9" name="Slide Number Placeholder 8"/>
          <p:cNvSpPr>
            <a:spLocks noGrp="1"/>
          </p:cNvSpPr>
          <p:nvPr>
            <p:ph type="sldNum" sz="quarter" idx="12"/>
          </p:nvPr>
        </p:nvSpPr>
        <p:spPr/>
        <p:txBody>
          <a:bodyPr/>
          <a:lstStyle/>
          <a:p>
            <a:fld id="{F68327C5-B821-4FE9-A59A-A60D9EB59A9A}" type="slidenum">
              <a:rPr lang="es-CO" smtClean="0"/>
              <a:pPr/>
              <a:t>3</a:t>
            </a:fld>
            <a:endParaRPr lang="es-CO" dirty="0"/>
          </a:p>
        </p:txBody>
      </p:sp>
      <p:grpSp>
        <p:nvGrpSpPr>
          <p:cNvPr id="90" name="Group 89"/>
          <p:cNvGrpSpPr/>
          <p:nvPr/>
        </p:nvGrpSpPr>
        <p:grpSpPr>
          <a:xfrm>
            <a:off x="8993722" y="3068960"/>
            <a:ext cx="2319104" cy="2319104"/>
            <a:chOff x="6310313" y="2982913"/>
            <a:chExt cx="1697038" cy="1697038"/>
          </a:xfrm>
          <a:solidFill>
            <a:srgbClr val="F39C11"/>
          </a:solidFill>
        </p:grpSpPr>
        <p:sp>
          <p:nvSpPr>
            <p:cNvPr id="91" name="Freeform 183"/>
            <p:cNvSpPr>
              <a:spLocks/>
            </p:cNvSpPr>
            <p:nvPr/>
          </p:nvSpPr>
          <p:spPr bwMode="auto">
            <a:xfrm>
              <a:off x="6310313" y="2982913"/>
              <a:ext cx="901700" cy="901700"/>
            </a:xfrm>
            <a:custGeom>
              <a:avLst/>
              <a:gdLst>
                <a:gd name="T0" fmla="*/ 1288 w 2271"/>
                <a:gd name="T1" fmla="*/ 2272 h 2272"/>
                <a:gd name="T2" fmla="*/ 1313 w 2271"/>
                <a:gd name="T3" fmla="*/ 2191 h 2272"/>
                <a:gd name="T4" fmla="*/ 1343 w 2271"/>
                <a:gd name="T5" fmla="*/ 2033 h 2272"/>
                <a:gd name="T6" fmla="*/ 1352 w 2271"/>
                <a:gd name="T7" fmla="*/ 1881 h 2272"/>
                <a:gd name="T8" fmla="*/ 1341 w 2271"/>
                <a:gd name="T9" fmla="*/ 1734 h 2272"/>
                <a:gd name="T10" fmla="*/ 1311 w 2271"/>
                <a:gd name="T11" fmla="*/ 1597 h 2272"/>
                <a:gd name="T12" fmla="*/ 1264 w 2271"/>
                <a:gd name="T13" fmla="*/ 1469 h 2272"/>
                <a:gd name="T14" fmla="*/ 1200 w 2271"/>
                <a:gd name="T15" fmla="*/ 1351 h 2272"/>
                <a:gd name="T16" fmla="*/ 1120 w 2271"/>
                <a:gd name="T17" fmla="*/ 1245 h 2272"/>
                <a:gd name="T18" fmla="*/ 1026 w 2271"/>
                <a:gd name="T19" fmla="*/ 1151 h 2272"/>
                <a:gd name="T20" fmla="*/ 920 w 2271"/>
                <a:gd name="T21" fmla="*/ 1072 h 2272"/>
                <a:gd name="T22" fmla="*/ 802 w 2271"/>
                <a:gd name="T23" fmla="*/ 1007 h 2272"/>
                <a:gd name="T24" fmla="*/ 674 w 2271"/>
                <a:gd name="T25" fmla="*/ 961 h 2272"/>
                <a:gd name="T26" fmla="*/ 536 w 2271"/>
                <a:gd name="T27" fmla="*/ 930 h 2272"/>
                <a:gd name="T28" fmla="*/ 391 w 2271"/>
                <a:gd name="T29" fmla="*/ 919 h 2272"/>
                <a:gd name="T30" fmla="*/ 238 w 2271"/>
                <a:gd name="T31" fmla="*/ 928 h 2272"/>
                <a:gd name="T32" fmla="*/ 80 w 2271"/>
                <a:gd name="T33" fmla="*/ 958 h 2272"/>
                <a:gd name="T34" fmla="*/ 0 w 2271"/>
                <a:gd name="T35" fmla="*/ 983 h 2272"/>
                <a:gd name="T36" fmla="*/ 982 w 2271"/>
                <a:gd name="T37" fmla="*/ 0 h 2272"/>
                <a:gd name="T38" fmla="*/ 958 w 2271"/>
                <a:gd name="T39" fmla="*/ 81 h 2272"/>
                <a:gd name="T40" fmla="*/ 928 w 2271"/>
                <a:gd name="T41" fmla="*/ 239 h 2272"/>
                <a:gd name="T42" fmla="*/ 919 w 2271"/>
                <a:gd name="T43" fmla="*/ 392 h 2272"/>
                <a:gd name="T44" fmla="*/ 929 w 2271"/>
                <a:gd name="T45" fmla="*/ 537 h 2272"/>
                <a:gd name="T46" fmla="*/ 959 w 2271"/>
                <a:gd name="T47" fmla="*/ 674 h 2272"/>
                <a:gd name="T48" fmla="*/ 1007 w 2271"/>
                <a:gd name="T49" fmla="*/ 804 h 2272"/>
                <a:gd name="T50" fmla="*/ 1070 w 2271"/>
                <a:gd name="T51" fmla="*/ 922 h 2272"/>
                <a:gd name="T52" fmla="*/ 1151 w 2271"/>
                <a:gd name="T53" fmla="*/ 1028 h 2272"/>
                <a:gd name="T54" fmla="*/ 1244 w 2271"/>
                <a:gd name="T55" fmla="*/ 1121 h 2272"/>
                <a:gd name="T56" fmla="*/ 1350 w 2271"/>
                <a:gd name="T57" fmla="*/ 1200 h 2272"/>
                <a:gd name="T58" fmla="*/ 1468 w 2271"/>
                <a:gd name="T59" fmla="*/ 1264 h 2272"/>
                <a:gd name="T60" fmla="*/ 1597 w 2271"/>
                <a:gd name="T61" fmla="*/ 1312 h 2272"/>
                <a:gd name="T62" fmla="*/ 1734 w 2271"/>
                <a:gd name="T63" fmla="*/ 1342 h 2272"/>
                <a:gd name="T64" fmla="*/ 1879 w 2271"/>
                <a:gd name="T65" fmla="*/ 1353 h 2272"/>
                <a:gd name="T66" fmla="*/ 2032 w 2271"/>
                <a:gd name="T67" fmla="*/ 1344 h 2272"/>
                <a:gd name="T68" fmla="*/ 2190 w 2271"/>
                <a:gd name="T69" fmla="*/ 1313 h 2272"/>
                <a:gd name="T70" fmla="*/ 2271 w 2271"/>
                <a:gd name="T71" fmla="*/ 1289 h 2272"/>
                <a:gd name="T72" fmla="*/ 1288 w 2271"/>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1" h="2272">
                  <a:moveTo>
                    <a:pt x="1288" y="2272"/>
                  </a:moveTo>
                  <a:lnTo>
                    <a:pt x="1313" y="2191"/>
                  </a:lnTo>
                  <a:lnTo>
                    <a:pt x="1343" y="2033"/>
                  </a:lnTo>
                  <a:lnTo>
                    <a:pt x="1352" y="1881"/>
                  </a:lnTo>
                  <a:lnTo>
                    <a:pt x="1341" y="1734"/>
                  </a:lnTo>
                  <a:lnTo>
                    <a:pt x="1311" y="1597"/>
                  </a:lnTo>
                  <a:lnTo>
                    <a:pt x="1264" y="1469"/>
                  </a:lnTo>
                  <a:lnTo>
                    <a:pt x="1200" y="1351"/>
                  </a:lnTo>
                  <a:lnTo>
                    <a:pt x="1120" y="1245"/>
                  </a:lnTo>
                  <a:lnTo>
                    <a:pt x="1026" y="1151"/>
                  </a:lnTo>
                  <a:lnTo>
                    <a:pt x="920" y="1072"/>
                  </a:lnTo>
                  <a:lnTo>
                    <a:pt x="802" y="1007"/>
                  </a:lnTo>
                  <a:lnTo>
                    <a:pt x="674" y="961"/>
                  </a:lnTo>
                  <a:lnTo>
                    <a:pt x="536" y="930"/>
                  </a:lnTo>
                  <a:lnTo>
                    <a:pt x="391" y="919"/>
                  </a:lnTo>
                  <a:lnTo>
                    <a:pt x="238" y="928"/>
                  </a:lnTo>
                  <a:lnTo>
                    <a:pt x="80" y="958"/>
                  </a:lnTo>
                  <a:lnTo>
                    <a:pt x="0" y="983"/>
                  </a:lnTo>
                  <a:lnTo>
                    <a:pt x="982" y="0"/>
                  </a:lnTo>
                  <a:lnTo>
                    <a:pt x="958" y="81"/>
                  </a:lnTo>
                  <a:lnTo>
                    <a:pt x="928" y="239"/>
                  </a:lnTo>
                  <a:lnTo>
                    <a:pt x="919" y="392"/>
                  </a:lnTo>
                  <a:lnTo>
                    <a:pt x="929" y="537"/>
                  </a:lnTo>
                  <a:lnTo>
                    <a:pt x="959" y="674"/>
                  </a:lnTo>
                  <a:lnTo>
                    <a:pt x="1007" y="804"/>
                  </a:lnTo>
                  <a:lnTo>
                    <a:pt x="1070" y="922"/>
                  </a:lnTo>
                  <a:lnTo>
                    <a:pt x="1151" y="1028"/>
                  </a:lnTo>
                  <a:lnTo>
                    <a:pt x="1244" y="1121"/>
                  </a:lnTo>
                  <a:lnTo>
                    <a:pt x="1350" y="1200"/>
                  </a:lnTo>
                  <a:lnTo>
                    <a:pt x="1468" y="1264"/>
                  </a:lnTo>
                  <a:lnTo>
                    <a:pt x="1597" y="1312"/>
                  </a:lnTo>
                  <a:lnTo>
                    <a:pt x="1734" y="1342"/>
                  </a:lnTo>
                  <a:lnTo>
                    <a:pt x="1879" y="1353"/>
                  </a:lnTo>
                  <a:lnTo>
                    <a:pt x="2032" y="1344"/>
                  </a:lnTo>
                  <a:lnTo>
                    <a:pt x="2190" y="1313"/>
                  </a:lnTo>
                  <a:lnTo>
                    <a:pt x="2271" y="1289"/>
                  </a:lnTo>
                  <a:lnTo>
                    <a:pt x="1288"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12" name="Freeform 191"/>
            <p:cNvSpPr>
              <a:spLocks/>
            </p:cNvSpPr>
            <p:nvPr/>
          </p:nvSpPr>
          <p:spPr bwMode="auto">
            <a:xfrm>
              <a:off x="6792913" y="3465513"/>
              <a:ext cx="1214438" cy="1214438"/>
            </a:xfrm>
            <a:custGeom>
              <a:avLst/>
              <a:gdLst>
                <a:gd name="T0" fmla="*/ 1610 w 3063"/>
                <a:gd name="T1" fmla="*/ 1 h 3061"/>
                <a:gd name="T2" fmla="*/ 1914 w 3063"/>
                <a:gd name="T3" fmla="*/ 46 h 3061"/>
                <a:gd name="T4" fmla="*/ 2196 w 3063"/>
                <a:gd name="T5" fmla="*/ 150 h 3061"/>
                <a:gd name="T6" fmla="*/ 2448 w 3063"/>
                <a:gd name="T7" fmla="*/ 303 h 3061"/>
                <a:gd name="T8" fmla="*/ 2665 w 3063"/>
                <a:gd name="T9" fmla="*/ 500 h 3061"/>
                <a:gd name="T10" fmla="*/ 2841 w 3063"/>
                <a:gd name="T11" fmla="*/ 736 h 3061"/>
                <a:gd name="T12" fmla="*/ 2971 w 3063"/>
                <a:gd name="T13" fmla="*/ 1003 h 3061"/>
                <a:gd name="T14" fmla="*/ 3046 w 3063"/>
                <a:gd name="T15" fmla="*/ 1297 h 3061"/>
                <a:gd name="T16" fmla="*/ 3063 w 3063"/>
                <a:gd name="T17" fmla="*/ 1530 h 3061"/>
                <a:gd name="T18" fmla="*/ 3046 w 3063"/>
                <a:gd name="T19" fmla="*/ 1764 h 3061"/>
                <a:gd name="T20" fmla="*/ 2971 w 3063"/>
                <a:gd name="T21" fmla="*/ 2057 h 3061"/>
                <a:gd name="T22" fmla="*/ 2841 w 3063"/>
                <a:gd name="T23" fmla="*/ 2324 h 3061"/>
                <a:gd name="T24" fmla="*/ 2665 w 3063"/>
                <a:gd name="T25" fmla="*/ 2560 h 3061"/>
                <a:gd name="T26" fmla="*/ 2448 w 3063"/>
                <a:gd name="T27" fmla="*/ 2758 h 3061"/>
                <a:gd name="T28" fmla="*/ 2196 w 3063"/>
                <a:gd name="T29" fmla="*/ 2911 h 3061"/>
                <a:gd name="T30" fmla="*/ 1914 w 3063"/>
                <a:gd name="T31" fmla="*/ 3013 h 3061"/>
                <a:gd name="T32" fmla="*/ 1610 w 3063"/>
                <a:gd name="T33" fmla="*/ 3060 h 3061"/>
                <a:gd name="T34" fmla="*/ 1453 w 3063"/>
                <a:gd name="T35" fmla="*/ 3060 h 3061"/>
                <a:gd name="T36" fmla="*/ 1148 w 3063"/>
                <a:gd name="T37" fmla="*/ 3013 h 3061"/>
                <a:gd name="T38" fmla="*/ 867 w 3063"/>
                <a:gd name="T39" fmla="*/ 2911 h 3061"/>
                <a:gd name="T40" fmla="*/ 616 w 3063"/>
                <a:gd name="T41" fmla="*/ 2758 h 3061"/>
                <a:gd name="T42" fmla="*/ 398 w 3063"/>
                <a:gd name="T43" fmla="*/ 2560 h 3061"/>
                <a:gd name="T44" fmla="*/ 222 w 3063"/>
                <a:gd name="T45" fmla="*/ 2324 h 3061"/>
                <a:gd name="T46" fmla="*/ 93 w 3063"/>
                <a:gd name="T47" fmla="*/ 2057 h 3061"/>
                <a:gd name="T48" fmla="*/ 17 w 3063"/>
                <a:gd name="T49" fmla="*/ 1764 h 3061"/>
                <a:gd name="T50" fmla="*/ 0 w 3063"/>
                <a:gd name="T51" fmla="*/ 1530 h 3061"/>
                <a:gd name="T52" fmla="*/ 17 w 3063"/>
                <a:gd name="T53" fmla="*/ 1297 h 3061"/>
                <a:gd name="T54" fmla="*/ 93 w 3063"/>
                <a:gd name="T55" fmla="*/ 1003 h 3061"/>
                <a:gd name="T56" fmla="*/ 222 w 3063"/>
                <a:gd name="T57" fmla="*/ 736 h 3061"/>
                <a:gd name="T58" fmla="*/ 398 w 3063"/>
                <a:gd name="T59" fmla="*/ 500 h 3061"/>
                <a:gd name="T60" fmla="*/ 616 w 3063"/>
                <a:gd name="T61" fmla="*/ 303 h 3061"/>
                <a:gd name="T62" fmla="*/ 867 w 3063"/>
                <a:gd name="T63" fmla="*/ 150 h 3061"/>
                <a:gd name="T64" fmla="*/ 1148 w 3063"/>
                <a:gd name="T65" fmla="*/ 46 h 3061"/>
                <a:gd name="T66" fmla="*/ 1453 w 3063"/>
                <a:gd name="T67" fmla="*/ 1 h 3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3" h="3061">
                  <a:moveTo>
                    <a:pt x="1532" y="0"/>
                  </a:moveTo>
                  <a:lnTo>
                    <a:pt x="1610" y="1"/>
                  </a:lnTo>
                  <a:lnTo>
                    <a:pt x="1765" y="17"/>
                  </a:lnTo>
                  <a:lnTo>
                    <a:pt x="1914" y="46"/>
                  </a:lnTo>
                  <a:lnTo>
                    <a:pt x="2058" y="92"/>
                  </a:lnTo>
                  <a:lnTo>
                    <a:pt x="2196" y="150"/>
                  </a:lnTo>
                  <a:lnTo>
                    <a:pt x="2325" y="220"/>
                  </a:lnTo>
                  <a:lnTo>
                    <a:pt x="2448" y="303"/>
                  </a:lnTo>
                  <a:lnTo>
                    <a:pt x="2561" y="396"/>
                  </a:lnTo>
                  <a:lnTo>
                    <a:pt x="2665" y="500"/>
                  </a:lnTo>
                  <a:lnTo>
                    <a:pt x="2758" y="614"/>
                  </a:lnTo>
                  <a:lnTo>
                    <a:pt x="2841" y="736"/>
                  </a:lnTo>
                  <a:lnTo>
                    <a:pt x="2912" y="866"/>
                  </a:lnTo>
                  <a:lnTo>
                    <a:pt x="2971" y="1003"/>
                  </a:lnTo>
                  <a:lnTo>
                    <a:pt x="3015" y="1147"/>
                  </a:lnTo>
                  <a:lnTo>
                    <a:pt x="3046" y="1297"/>
                  </a:lnTo>
                  <a:lnTo>
                    <a:pt x="3061" y="1451"/>
                  </a:lnTo>
                  <a:lnTo>
                    <a:pt x="3063" y="1530"/>
                  </a:lnTo>
                  <a:lnTo>
                    <a:pt x="3061" y="1610"/>
                  </a:lnTo>
                  <a:lnTo>
                    <a:pt x="3046" y="1764"/>
                  </a:lnTo>
                  <a:lnTo>
                    <a:pt x="3015" y="1913"/>
                  </a:lnTo>
                  <a:lnTo>
                    <a:pt x="2971" y="2057"/>
                  </a:lnTo>
                  <a:lnTo>
                    <a:pt x="2912" y="2194"/>
                  </a:lnTo>
                  <a:lnTo>
                    <a:pt x="2841" y="2324"/>
                  </a:lnTo>
                  <a:lnTo>
                    <a:pt x="2758" y="2447"/>
                  </a:lnTo>
                  <a:lnTo>
                    <a:pt x="2665" y="2560"/>
                  </a:lnTo>
                  <a:lnTo>
                    <a:pt x="2561" y="2663"/>
                  </a:lnTo>
                  <a:lnTo>
                    <a:pt x="2448" y="2758"/>
                  </a:lnTo>
                  <a:lnTo>
                    <a:pt x="2325" y="2840"/>
                  </a:lnTo>
                  <a:lnTo>
                    <a:pt x="2196" y="2911"/>
                  </a:lnTo>
                  <a:lnTo>
                    <a:pt x="2058" y="2969"/>
                  </a:lnTo>
                  <a:lnTo>
                    <a:pt x="1914" y="3013"/>
                  </a:lnTo>
                  <a:lnTo>
                    <a:pt x="1765" y="3044"/>
                  </a:lnTo>
                  <a:lnTo>
                    <a:pt x="1610" y="3060"/>
                  </a:lnTo>
                  <a:lnTo>
                    <a:pt x="1532" y="3061"/>
                  </a:lnTo>
                  <a:lnTo>
                    <a:pt x="1453" y="3060"/>
                  </a:lnTo>
                  <a:lnTo>
                    <a:pt x="1297" y="3044"/>
                  </a:lnTo>
                  <a:lnTo>
                    <a:pt x="1148" y="3013"/>
                  </a:lnTo>
                  <a:lnTo>
                    <a:pt x="1004" y="2969"/>
                  </a:lnTo>
                  <a:lnTo>
                    <a:pt x="867" y="2911"/>
                  </a:lnTo>
                  <a:lnTo>
                    <a:pt x="737" y="2840"/>
                  </a:lnTo>
                  <a:lnTo>
                    <a:pt x="616" y="2758"/>
                  </a:lnTo>
                  <a:lnTo>
                    <a:pt x="502" y="2663"/>
                  </a:lnTo>
                  <a:lnTo>
                    <a:pt x="398" y="2560"/>
                  </a:lnTo>
                  <a:lnTo>
                    <a:pt x="305" y="2447"/>
                  </a:lnTo>
                  <a:lnTo>
                    <a:pt x="222" y="2324"/>
                  </a:lnTo>
                  <a:lnTo>
                    <a:pt x="150" y="2194"/>
                  </a:lnTo>
                  <a:lnTo>
                    <a:pt x="93" y="2057"/>
                  </a:lnTo>
                  <a:lnTo>
                    <a:pt x="48" y="1913"/>
                  </a:lnTo>
                  <a:lnTo>
                    <a:pt x="17" y="1764"/>
                  </a:lnTo>
                  <a:lnTo>
                    <a:pt x="1" y="1610"/>
                  </a:lnTo>
                  <a:lnTo>
                    <a:pt x="0" y="1530"/>
                  </a:lnTo>
                  <a:lnTo>
                    <a:pt x="1" y="1451"/>
                  </a:lnTo>
                  <a:lnTo>
                    <a:pt x="17" y="1297"/>
                  </a:lnTo>
                  <a:lnTo>
                    <a:pt x="48" y="1147"/>
                  </a:lnTo>
                  <a:lnTo>
                    <a:pt x="93" y="1003"/>
                  </a:lnTo>
                  <a:lnTo>
                    <a:pt x="150" y="866"/>
                  </a:lnTo>
                  <a:lnTo>
                    <a:pt x="222" y="736"/>
                  </a:lnTo>
                  <a:lnTo>
                    <a:pt x="305" y="614"/>
                  </a:lnTo>
                  <a:lnTo>
                    <a:pt x="398" y="500"/>
                  </a:lnTo>
                  <a:lnTo>
                    <a:pt x="502" y="396"/>
                  </a:lnTo>
                  <a:lnTo>
                    <a:pt x="616" y="303"/>
                  </a:lnTo>
                  <a:lnTo>
                    <a:pt x="737" y="220"/>
                  </a:lnTo>
                  <a:lnTo>
                    <a:pt x="867" y="150"/>
                  </a:lnTo>
                  <a:lnTo>
                    <a:pt x="1004" y="92"/>
                  </a:lnTo>
                  <a:lnTo>
                    <a:pt x="1148" y="46"/>
                  </a:lnTo>
                  <a:lnTo>
                    <a:pt x="1297" y="17"/>
                  </a:lnTo>
                  <a:lnTo>
                    <a:pt x="1453" y="1"/>
                  </a:lnTo>
                  <a:lnTo>
                    <a:pt x="15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13" name="Freeform 192"/>
            <p:cNvSpPr>
              <a:spLocks/>
            </p:cNvSpPr>
            <p:nvPr/>
          </p:nvSpPr>
          <p:spPr bwMode="auto">
            <a:xfrm>
              <a:off x="7083425" y="3756025"/>
              <a:ext cx="625475" cy="623888"/>
            </a:xfrm>
            <a:custGeom>
              <a:avLst/>
              <a:gdLst>
                <a:gd name="T0" fmla="*/ 828 w 1574"/>
                <a:gd name="T1" fmla="*/ 1 h 1575"/>
                <a:gd name="T2" fmla="*/ 983 w 1574"/>
                <a:gd name="T3" fmla="*/ 25 h 1575"/>
                <a:gd name="T4" fmla="*/ 1128 w 1574"/>
                <a:gd name="T5" fmla="*/ 78 h 1575"/>
                <a:gd name="T6" fmla="*/ 1258 w 1574"/>
                <a:gd name="T7" fmla="*/ 157 h 1575"/>
                <a:gd name="T8" fmla="*/ 1370 w 1574"/>
                <a:gd name="T9" fmla="*/ 258 h 1575"/>
                <a:gd name="T10" fmla="*/ 1460 w 1574"/>
                <a:gd name="T11" fmla="*/ 379 h 1575"/>
                <a:gd name="T12" fmla="*/ 1526 w 1574"/>
                <a:gd name="T13" fmla="*/ 517 h 1575"/>
                <a:gd name="T14" fmla="*/ 1565 w 1574"/>
                <a:gd name="T15" fmla="*/ 668 h 1575"/>
                <a:gd name="T16" fmla="*/ 1574 w 1574"/>
                <a:gd name="T17" fmla="*/ 788 h 1575"/>
                <a:gd name="T18" fmla="*/ 1565 w 1574"/>
                <a:gd name="T19" fmla="*/ 907 h 1575"/>
                <a:gd name="T20" fmla="*/ 1526 w 1574"/>
                <a:gd name="T21" fmla="*/ 1059 h 1575"/>
                <a:gd name="T22" fmla="*/ 1460 w 1574"/>
                <a:gd name="T23" fmla="*/ 1196 h 1575"/>
                <a:gd name="T24" fmla="*/ 1370 w 1574"/>
                <a:gd name="T25" fmla="*/ 1317 h 1575"/>
                <a:gd name="T26" fmla="*/ 1258 w 1574"/>
                <a:gd name="T27" fmla="*/ 1419 h 1575"/>
                <a:gd name="T28" fmla="*/ 1128 w 1574"/>
                <a:gd name="T29" fmla="*/ 1497 h 1575"/>
                <a:gd name="T30" fmla="*/ 983 w 1574"/>
                <a:gd name="T31" fmla="*/ 1550 h 1575"/>
                <a:gd name="T32" fmla="*/ 828 w 1574"/>
                <a:gd name="T33" fmla="*/ 1574 h 1575"/>
                <a:gd name="T34" fmla="*/ 746 w 1574"/>
                <a:gd name="T35" fmla="*/ 1574 h 1575"/>
                <a:gd name="T36" fmla="*/ 589 w 1574"/>
                <a:gd name="T37" fmla="*/ 1550 h 1575"/>
                <a:gd name="T38" fmla="*/ 445 w 1574"/>
                <a:gd name="T39" fmla="*/ 1497 h 1575"/>
                <a:gd name="T40" fmla="*/ 316 w 1574"/>
                <a:gd name="T41" fmla="*/ 1419 h 1575"/>
                <a:gd name="T42" fmla="*/ 203 w 1574"/>
                <a:gd name="T43" fmla="*/ 1317 h 1575"/>
                <a:gd name="T44" fmla="*/ 112 w 1574"/>
                <a:gd name="T45" fmla="*/ 1196 h 1575"/>
                <a:gd name="T46" fmla="*/ 46 w 1574"/>
                <a:gd name="T47" fmla="*/ 1059 h 1575"/>
                <a:gd name="T48" fmla="*/ 9 w 1574"/>
                <a:gd name="T49" fmla="*/ 907 h 1575"/>
                <a:gd name="T50" fmla="*/ 0 w 1574"/>
                <a:gd name="T51" fmla="*/ 788 h 1575"/>
                <a:gd name="T52" fmla="*/ 9 w 1574"/>
                <a:gd name="T53" fmla="*/ 668 h 1575"/>
                <a:gd name="T54" fmla="*/ 46 w 1574"/>
                <a:gd name="T55" fmla="*/ 517 h 1575"/>
                <a:gd name="T56" fmla="*/ 112 w 1574"/>
                <a:gd name="T57" fmla="*/ 379 h 1575"/>
                <a:gd name="T58" fmla="*/ 203 w 1574"/>
                <a:gd name="T59" fmla="*/ 258 h 1575"/>
                <a:gd name="T60" fmla="*/ 316 w 1574"/>
                <a:gd name="T61" fmla="*/ 157 h 1575"/>
                <a:gd name="T62" fmla="*/ 445 w 1574"/>
                <a:gd name="T63" fmla="*/ 78 h 1575"/>
                <a:gd name="T64" fmla="*/ 589 w 1574"/>
                <a:gd name="T65" fmla="*/ 25 h 1575"/>
                <a:gd name="T66" fmla="*/ 746 w 1574"/>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4" h="1575">
                  <a:moveTo>
                    <a:pt x="786" y="0"/>
                  </a:moveTo>
                  <a:lnTo>
                    <a:pt x="828" y="1"/>
                  </a:lnTo>
                  <a:lnTo>
                    <a:pt x="907" y="9"/>
                  </a:lnTo>
                  <a:lnTo>
                    <a:pt x="983" y="25"/>
                  </a:lnTo>
                  <a:lnTo>
                    <a:pt x="1057" y="48"/>
                  </a:lnTo>
                  <a:lnTo>
                    <a:pt x="1128" y="78"/>
                  </a:lnTo>
                  <a:lnTo>
                    <a:pt x="1195" y="114"/>
                  </a:lnTo>
                  <a:lnTo>
                    <a:pt x="1258" y="157"/>
                  </a:lnTo>
                  <a:lnTo>
                    <a:pt x="1316" y="205"/>
                  </a:lnTo>
                  <a:lnTo>
                    <a:pt x="1370" y="258"/>
                  </a:lnTo>
                  <a:lnTo>
                    <a:pt x="1418" y="316"/>
                  </a:lnTo>
                  <a:lnTo>
                    <a:pt x="1460" y="379"/>
                  </a:lnTo>
                  <a:lnTo>
                    <a:pt x="1497" y="446"/>
                  </a:lnTo>
                  <a:lnTo>
                    <a:pt x="1526" y="517"/>
                  </a:lnTo>
                  <a:lnTo>
                    <a:pt x="1550" y="591"/>
                  </a:lnTo>
                  <a:lnTo>
                    <a:pt x="1565" y="668"/>
                  </a:lnTo>
                  <a:lnTo>
                    <a:pt x="1573" y="747"/>
                  </a:lnTo>
                  <a:lnTo>
                    <a:pt x="1574" y="788"/>
                  </a:lnTo>
                  <a:lnTo>
                    <a:pt x="1573" y="828"/>
                  </a:lnTo>
                  <a:lnTo>
                    <a:pt x="1565" y="907"/>
                  </a:lnTo>
                  <a:lnTo>
                    <a:pt x="1550" y="984"/>
                  </a:lnTo>
                  <a:lnTo>
                    <a:pt x="1526" y="1059"/>
                  </a:lnTo>
                  <a:lnTo>
                    <a:pt x="1497" y="1129"/>
                  </a:lnTo>
                  <a:lnTo>
                    <a:pt x="1460" y="1196"/>
                  </a:lnTo>
                  <a:lnTo>
                    <a:pt x="1418" y="1259"/>
                  </a:lnTo>
                  <a:lnTo>
                    <a:pt x="1370" y="1317"/>
                  </a:lnTo>
                  <a:lnTo>
                    <a:pt x="1316" y="1370"/>
                  </a:lnTo>
                  <a:lnTo>
                    <a:pt x="1258" y="1419"/>
                  </a:lnTo>
                  <a:lnTo>
                    <a:pt x="1195" y="1461"/>
                  </a:lnTo>
                  <a:lnTo>
                    <a:pt x="1128" y="1497"/>
                  </a:lnTo>
                  <a:lnTo>
                    <a:pt x="1057" y="1527"/>
                  </a:lnTo>
                  <a:lnTo>
                    <a:pt x="983" y="1550"/>
                  </a:lnTo>
                  <a:lnTo>
                    <a:pt x="907" y="1566"/>
                  </a:lnTo>
                  <a:lnTo>
                    <a:pt x="828" y="1574"/>
                  </a:lnTo>
                  <a:lnTo>
                    <a:pt x="786" y="1575"/>
                  </a:lnTo>
                  <a:lnTo>
                    <a:pt x="746" y="1574"/>
                  </a:lnTo>
                  <a:lnTo>
                    <a:pt x="667" y="1566"/>
                  </a:lnTo>
                  <a:lnTo>
                    <a:pt x="589" y="1550"/>
                  </a:lnTo>
                  <a:lnTo>
                    <a:pt x="515" y="1527"/>
                  </a:lnTo>
                  <a:lnTo>
                    <a:pt x="445" y="1497"/>
                  </a:lnTo>
                  <a:lnTo>
                    <a:pt x="378" y="1461"/>
                  </a:lnTo>
                  <a:lnTo>
                    <a:pt x="316" y="1419"/>
                  </a:lnTo>
                  <a:lnTo>
                    <a:pt x="257" y="1370"/>
                  </a:lnTo>
                  <a:lnTo>
                    <a:pt x="203" y="1317"/>
                  </a:lnTo>
                  <a:lnTo>
                    <a:pt x="155" y="1259"/>
                  </a:lnTo>
                  <a:lnTo>
                    <a:pt x="112" y="1196"/>
                  </a:lnTo>
                  <a:lnTo>
                    <a:pt x="76" y="1129"/>
                  </a:lnTo>
                  <a:lnTo>
                    <a:pt x="46" y="1059"/>
                  </a:lnTo>
                  <a:lnTo>
                    <a:pt x="24" y="984"/>
                  </a:lnTo>
                  <a:lnTo>
                    <a:pt x="9" y="907"/>
                  </a:lnTo>
                  <a:lnTo>
                    <a:pt x="0" y="828"/>
                  </a:lnTo>
                  <a:lnTo>
                    <a:pt x="0" y="788"/>
                  </a:lnTo>
                  <a:lnTo>
                    <a:pt x="0" y="747"/>
                  </a:lnTo>
                  <a:lnTo>
                    <a:pt x="9" y="668"/>
                  </a:lnTo>
                  <a:lnTo>
                    <a:pt x="24" y="591"/>
                  </a:lnTo>
                  <a:lnTo>
                    <a:pt x="46" y="517"/>
                  </a:lnTo>
                  <a:lnTo>
                    <a:pt x="76" y="446"/>
                  </a:lnTo>
                  <a:lnTo>
                    <a:pt x="112" y="379"/>
                  </a:lnTo>
                  <a:lnTo>
                    <a:pt x="155" y="316"/>
                  </a:lnTo>
                  <a:lnTo>
                    <a:pt x="203" y="258"/>
                  </a:lnTo>
                  <a:lnTo>
                    <a:pt x="257" y="205"/>
                  </a:lnTo>
                  <a:lnTo>
                    <a:pt x="316" y="157"/>
                  </a:lnTo>
                  <a:lnTo>
                    <a:pt x="378" y="114"/>
                  </a:lnTo>
                  <a:lnTo>
                    <a:pt x="445" y="78"/>
                  </a:lnTo>
                  <a:lnTo>
                    <a:pt x="515" y="48"/>
                  </a:lnTo>
                  <a:lnTo>
                    <a:pt x="589" y="25"/>
                  </a:lnTo>
                  <a:lnTo>
                    <a:pt x="667" y="9"/>
                  </a:lnTo>
                  <a:lnTo>
                    <a:pt x="746" y="1"/>
                  </a:lnTo>
                  <a:lnTo>
                    <a:pt x="78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a:solidFill>
                    <a:srgbClr val="F39C11"/>
                  </a:solidFill>
                </a:rPr>
                <a:t>Alejo</a:t>
              </a:r>
            </a:p>
          </p:txBody>
        </p:sp>
      </p:grpSp>
      <p:grpSp>
        <p:nvGrpSpPr>
          <p:cNvPr id="5" name="Group 4"/>
          <p:cNvGrpSpPr/>
          <p:nvPr/>
        </p:nvGrpSpPr>
        <p:grpSpPr>
          <a:xfrm>
            <a:off x="7249513" y="1982083"/>
            <a:ext cx="2319104" cy="2319104"/>
            <a:chOff x="7586663" y="2187575"/>
            <a:chExt cx="1697038" cy="1697038"/>
          </a:xfrm>
          <a:solidFill>
            <a:srgbClr val="E84C3D"/>
          </a:solidFill>
        </p:grpSpPr>
        <p:sp>
          <p:nvSpPr>
            <p:cNvPr id="57" name="Freeform 184"/>
            <p:cNvSpPr>
              <a:spLocks/>
            </p:cNvSpPr>
            <p:nvPr/>
          </p:nvSpPr>
          <p:spPr bwMode="auto">
            <a:xfrm>
              <a:off x="7586663" y="2982913"/>
              <a:ext cx="901700" cy="901700"/>
            </a:xfrm>
            <a:custGeom>
              <a:avLst/>
              <a:gdLst>
                <a:gd name="T0" fmla="*/ 984 w 2272"/>
                <a:gd name="T1" fmla="*/ 2272 h 2272"/>
                <a:gd name="T2" fmla="*/ 959 w 2272"/>
                <a:gd name="T3" fmla="*/ 2191 h 2272"/>
                <a:gd name="T4" fmla="*/ 928 w 2272"/>
                <a:gd name="T5" fmla="*/ 2033 h 2272"/>
                <a:gd name="T6" fmla="*/ 919 w 2272"/>
                <a:gd name="T7" fmla="*/ 1881 h 2272"/>
                <a:gd name="T8" fmla="*/ 931 w 2272"/>
                <a:gd name="T9" fmla="*/ 1734 h 2272"/>
                <a:gd name="T10" fmla="*/ 961 w 2272"/>
                <a:gd name="T11" fmla="*/ 1597 h 2272"/>
                <a:gd name="T12" fmla="*/ 1009 w 2272"/>
                <a:gd name="T13" fmla="*/ 1469 h 2272"/>
                <a:gd name="T14" fmla="*/ 1072 w 2272"/>
                <a:gd name="T15" fmla="*/ 1351 h 2272"/>
                <a:gd name="T16" fmla="*/ 1151 w 2272"/>
                <a:gd name="T17" fmla="*/ 1245 h 2272"/>
                <a:gd name="T18" fmla="*/ 1246 w 2272"/>
                <a:gd name="T19" fmla="*/ 1151 h 2272"/>
                <a:gd name="T20" fmla="*/ 1352 w 2272"/>
                <a:gd name="T21" fmla="*/ 1072 h 2272"/>
                <a:gd name="T22" fmla="*/ 1470 w 2272"/>
                <a:gd name="T23" fmla="*/ 1007 h 2272"/>
                <a:gd name="T24" fmla="*/ 1598 w 2272"/>
                <a:gd name="T25" fmla="*/ 961 h 2272"/>
                <a:gd name="T26" fmla="*/ 1736 w 2272"/>
                <a:gd name="T27" fmla="*/ 930 h 2272"/>
                <a:gd name="T28" fmla="*/ 1881 w 2272"/>
                <a:gd name="T29" fmla="*/ 919 h 2272"/>
                <a:gd name="T30" fmla="*/ 2034 w 2272"/>
                <a:gd name="T31" fmla="*/ 928 h 2272"/>
                <a:gd name="T32" fmla="*/ 2192 w 2272"/>
                <a:gd name="T33" fmla="*/ 958 h 2272"/>
                <a:gd name="T34" fmla="*/ 2272 w 2272"/>
                <a:gd name="T35" fmla="*/ 983 h 2272"/>
                <a:gd name="T36" fmla="*/ 1290 w 2272"/>
                <a:gd name="T37" fmla="*/ 0 h 2272"/>
                <a:gd name="T38" fmla="*/ 1314 w 2272"/>
                <a:gd name="T39" fmla="*/ 81 h 2272"/>
                <a:gd name="T40" fmla="*/ 1344 w 2272"/>
                <a:gd name="T41" fmla="*/ 239 h 2272"/>
                <a:gd name="T42" fmla="*/ 1353 w 2272"/>
                <a:gd name="T43" fmla="*/ 392 h 2272"/>
                <a:gd name="T44" fmla="*/ 1343 w 2272"/>
                <a:gd name="T45" fmla="*/ 537 h 2272"/>
                <a:gd name="T46" fmla="*/ 1313 w 2272"/>
                <a:gd name="T47" fmla="*/ 674 h 2272"/>
                <a:gd name="T48" fmla="*/ 1265 w 2272"/>
                <a:gd name="T49" fmla="*/ 804 h 2272"/>
                <a:gd name="T50" fmla="*/ 1200 w 2272"/>
                <a:gd name="T51" fmla="*/ 922 h 2272"/>
                <a:gd name="T52" fmla="*/ 1121 w 2272"/>
                <a:gd name="T53" fmla="*/ 1028 h 2272"/>
                <a:gd name="T54" fmla="*/ 1028 w 2272"/>
                <a:gd name="T55" fmla="*/ 1121 h 2272"/>
                <a:gd name="T56" fmla="*/ 922 w 2272"/>
                <a:gd name="T57" fmla="*/ 1200 h 2272"/>
                <a:gd name="T58" fmla="*/ 804 w 2272"/>
                <a:gd name="T59" fmla="*/ 1264 h 2272"/>
                <a:gd name="T60" fmla="*/ 675 w 2272"/>
                <a:gd name="T61" fmla="*/ 1312 h 2272"/>
                <a:gd name="T62" fmla="*/ 538 w 2272"/>
                <a:gd name="T63" fmla="*/ 1342 h 2272"/>
                <a:gd name="T64" fmla="*/ 392 w 2272"/>
                <a:gd name="T65" fmla="*/ 1353 h 2272"/>
                <a:gd name="T66" fmla="*/ 240 w 2272"/>
                <a:gd name="T67" fmla="*/ 1344 h 2272"/>
                <a:gd name="T68" fmla="*/ 82 w 2272"/>
                <a:gd name="T69" fmla="*/ 1313 h 2272"/>
                <a:gd name="T70" fmla="*/ 0 w 2272"/>
                <a:gd name="T71" fmla="*/ 1289 h 2272"/>
                <a:gd name="T72" fmla="*/ 984 w 2272"/>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2" h="2272">
                  <a:moveTo>
                    <a:pt x="984" y="2272"/>
                  </a:moveTo>
                  <a:lnTo>
                    <a:pt x="959" y="2191"/>
                  </a:lnTo>
                  <a:lnTo>
                    <a:pt x="928" y="2033"/>
                  </a:lnTo>
                  <a:lnTo>
                    <a:pt x="919" y="1881"/>
                  </a:lnTo>
                  <a:lnTo>
                    <a:pt x="931" y="1734"/>
                  </a:lnTo>
                  <a:lnTo>
                    <a:pt x="961" y="1597"/>
                  </a:lnTo>
                  <a:lnTo>
                    <a:pt x="1009" y="1469"/>
                  </a:lnTo>
                  <a:lnTo>
                    <a:pt x="1072" y="1351"/>
                  </a:lnTo>
                  <a:lnTo>
                    <a:pt x="1151" y="1245"/>
                  </a:lnTo>
                  <a:lnTo>
                    <a:pt x="1246" y="1151"/>
                  </a:lnTo>
                  <a:lnTo>
                    <a:pt x="1352" y="1072"/>
                  </a:lnTo>
                  <a:lnTo>
                    <a:pt x="1470" y="1007"/>
                  </a:lnTo>
                  <a:lnTo>
                    <a:pt x="1598" y="961"/>
                  </a:lnTo>
                  <a:lnTo>
                    <a:pt x="1736" y="930"/>
                  </a:lnTo>
                  <a:lnTo>
                    <a:pt x="1881" y="919"/>
                  </a:lnTo>
                  <a:lnTo>
                    <a:pt x="2034" y="928"/>
                  </a:lnTo>
                  <a:lnTo>
                    <a:pt x="2192" y="958"/>
                  </a:lnTo>
                  <a:lnTo>
                    <a:pt x="2272" y="983"/>
                  </a:lnTo>
                  <a:lnTo>
                    <a:pt x="1290" y="0"/>
                  </a:lnTo>
                  <a:lnTo>
                    <a:pt x="1314" y="81"/>
                  </a:lnTo>
                  <a:lnTo>
                    <a:pt x="1344" y="239"/>
                  </a:lnTo>
                  <a:lnTo>
                    <a:pt x="1353" y="392"/>
                  </a:lnTo>
                  <a:lnTo>
                    <a:pt x="1343" y="537"/>
                  </a:lnTo>
                  <a:lnTo>
                    <a:pt x="1313" y="674"/>
                  </a:lnTo>
                  <a:lnTo>
                    <a:pt x="1265" y="804"/>
                  </a:lnTo>
                  <a:lnTo>
                    <a:pt x="1200" y="922"/>
                  </a:lnTo>
                  <a:lnTo>
                    <a:pt x="1121" y="1028"/>
                  </a:lnTo>
                  <a:lnTo>
                    <a:pt x="1028" y="1121"/>
                  </a:lnTo>
                  <a:lnTo>
                    <a:pt x="922" y="1200"/>
                  </a:lnTo>
                  <a:lnTo>
                    <a:pt x="804" y="1264"/>
                  </a:lnTo>
                  <a:lnTo>
                    <a:pt x="675" y="1312"/>
                  </a:lnTo>
                  <a:lnTo>
                    <a:pt x="538" y="1342"/>
                  </a:lnTo>
                  <a:lnTo>
                    <a:pt x="392" y="1353"/>
                  </a:lnTo>
                  <a:lnTo>
                    <a:pt x="240" y="1344"/>
                  </a:lnTo>
                  <a:lnTo>
                    <a:pt x="82" y="1313"/>
                  </a:lnTo>
                  <a:lnTo>
                    <a:pt x="0" y="1289"/>
                  </a:lnTo>
                  <a:lnTo>
                    <a:pt x="984"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6" name="Freeform 193"/>
            <p:cNvSpPr>
              <a:spLocks/>
            </p:cNvSpPr>
            <p:nvPr/>
          </p:nvSpPr>
          <p:spPr bwMode="auto">
            <a:xfrm>
              <a:off x="8069263" y="2187575"/>
              <a:ext cx="1214438" cy="1214438"/>
            </a:xfrm>
            <a:custGeom>
              <a:avLst/>
              <a:gdLst>
                <a:gd name="T0" fmla="*/ 1451 w 3061"/>
                <a:gd name="T1" fmla="*/ 2 h 3062"/>
                <a:gd name="T2" fmla="*/ 1148 w 3061"/>
                <a:gd name="T3" fmla="*/ 47 h 3062"/>
                <a:gd name="T4" fmla="*/ 867 w 3061"/>
                <a:gd name="T5" fmla="*/ 151 h 3062"/>
                <a:gd name="T6" fmla="*/ 614 w 3061"/>
                <a:gd name="T7" fmla="*/ 304 h 3062"/>
                <a:gd name="T8" fmla="*/ 398 w 3061"/>
                <a:gd name="T9" fmla="*/ 501 h 3062"/>
                <a:gd name="T10" fmla="*/ 221 w 3061"/>
                <a:gd name="T11" fmla="*/ 737 h 3062"/>
                <a:gd name="T12" fmla="*/ 92 w 3061"/>
                <a:gd name="T13" fmla="*/ 1005 h 3062"/>
                <a:gd name="T14" fmla="*/ 17 w 3061"/>
                <a:gd name="T15" fmla="*/ 1298 h 3062"/>
                <a:gd name="T16" fmla="*/ 0 w 3061"/>
                <a:gd name="T17" fmla="*/ 1531 h 3062"/>
                <a:gd name="T18" fmla="*/ 17 w 3061"/>
                <a:gd name="T19" fmla="*/ 1764 h 3062"/>
                <a:gd name="T20" fmla="*/ 92 w 3061"/>
                <a:gd name="T21" fmla="*/ 2057 h 3062"/>
                <a:gd name="T22" fmla="*/ 221 w 3061"/>
                <a:gd name="T23" fmla="*/ 2326 h 3062"/>
                <a:gd name="T24" fmla="*/ 398 w 3061"/>
                <a:gd name="T25" fmla="*/ 2560 h 3062"/>
                <a:gd name="T26" fmla="*/ 614 w 3061"/>
                <a:gd name="T27" fmla="*/ 2759 h 3062"/>
                <a:gd name="T28" fmla="*/ 867 w 3061"/>
                <a:gd name="T29" fmla="*/ 2912 h 3062"/>
                <a:gd name="T30" fmla="*/ 1148 w 3061"/>
                <a:gd name="T31" fmla="*/ 3014 h 3062"/>
                <a:gd name="T32" fmla="*/ 1451 w 3061"/>
                <a:gd name="T33" fmla="*/ 3061 h 3062"/>
                <a:gd name="T34" fmla="*/ 1609 w 3061"/>
                <a:gd name="T35" fmla="*/ 3061 h 3062"/>
                <a:gd name="T36" fmla="*/ 1914 w 3061"/>
                <a:gd name="T37" fmla="*/ 3014 h 3062"/>
                <a:gd name="T38" fmla="*/ 2195 w 3061"/>
                <a:gd name="T39" fmla="*/ 2912 h 3062"/>
                <a:gd name="T40" fmla="*/ 2447 w 3061"/>
                <a:gd name="T41" fmla="*/ 2759 h 3062"/>
                <a:gd name="T42" fmla="*/ 2664 w 3061"/>
                <a:gd name="T43" fmla="*/ 2560 h 3062"/>
                <a:gd name="T44" fmla="*/ 2841 w 3061"/>
                <a:gd name="T45" fmla="*/ 2326 h 3062"/>
                <a:gd name="T46" fmla="*/ 2969 w 3061"/>
                <a:gd name="T47" fmla="*/ 2057 h 3062"/>
                <a:gd name="T48" fmla="*/ 3044 w 3061"/>
                <a:gd name="T49" fmla="*/ 1764 h 3062"/>
                <a:gd name="T50" fmla="*/ 3061 w 3061"/>
                <a:gd name="T51" fmla="*/ 1531 h 3062"/>
                <a:gd name="T52" fmla="*/ 3044 w 3061"/>
                <a:gd name="T53" fmla="*/ 1298 h 3062"/>
                <a:gd name="T54" fmla="*/ 2969 w 3061"/>
                <a:gd name="T55" fmla="*/ 1005 h 3062"/>
                <a:gd name="T56" fmla="*/ 2841 w 3061"/>
                <a:gd name="T57" fmla="*/ 737 h 3062"/>
                <a:gd name="T58" fmla="*/ 2664 w 3061"/>
                <a:gd name="T59" fmla="*/ 501 h 3062"/>
                <a:gd name="T60" fmla="*/ 2447 w 3061"/>
                <a:gd name="T61" fmla="*/ 304 h 3062"/>
                <a:gd name="T62" fmla="*/ 2195 w 3061"/>
                <a:gd name="T63" fmla="*/ 151 h 3062"/>
                <a:gd name="T64" fmla="*/ 1914 w 3061"/>
                <a:gd name="T65" fmla="*/ 47 h 3062"/>
                <a:gd name="T66" fmla="*/ 1609 w 3061"/>
                <a:gd name="T67" fmla="*/ 2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1" h="3062">
                  <a:moveTo>
                    <a:pt x="1530" y="0"/>
                  </a:moveTo>
                  <a:lnTo>
                    <a:pt x="1451" y="2"/>
                  </a:lnTo>
                  <a:lnTo>
                    <a:pt x="1297" y="17"/>
                  </a:lnTo>
                  <a:lnTo>
                    <a:pt x="1148" y="47"/>
                  </a:lnTo>
                  <a:lnTo>
                    <a:pt x="1004" y="92"/>
                  </a:lnTo>
                  <a:lnTo>
                    <a:pt x="867" y="151"/>
                  </a:lnTo>
                  <a:lnTo>
                    <a:pt x="737" y="221"/>
                  </a:lnTo>
                  <a:lnTo>
                    <a:pt x="614" y="304"/>
                  </a:lnTo>
                  <a:lnTo>
                    <a:pt x="501" y="397"/>
                  </a:lnTo>
                  <a:lnTo>
                    <a:pt x="398" y="501"/>
                  </a:lnTo>
                  <a:lnTo>
                    <a:pt x="303" y="615"/>
                  </a:lnTo>
                  <a:lnTo>
                    <a:pt x="221" y="737"/>
                  </a:lnTo>
                  <a:lnTo>
                    <a:pt x="150" y="868"/>
                  </a:lnTo>
                  <a:lnTo>
                    <a:pt x="92" y="1005"/>
                  </a:lnTo>
                  <a:lnTo>
                    <a:pt x="48" y="1148"/>
                  </a:lnTo>
                  <a:lnTo>
                    <a:pt x="17" y="1298"/>
                  </a:lnTo>
                  <a:lnTo>
                    <a:pt x="1" y="1452"/>
                  </a:lnTo>
                  <a:lnTo>
                    <a:pt x="0" y="1531"/>
                  </a:lnTo>
                  <a:lnTo>
                    <a:pt x="1" y="1610"/>
                  </a:lnTo>
                  <a:lnTo>
                    <a:pt x="17" y="1764"/>
                  </a:lnTo>
                  <a:lnTo>
                    <a:pt x="48" y="1914"/>
                  </a:lnTo>
                  <a:lnTo>
                    <a:pt x="92" y="2057"/>
                  </a:lnTo>
                  <a:lnTo>
                    <a:pt x="150" y="2195"/>
                  </a:lnTo>
                  <a:lnTo>
                    <a:pt x="221" y="2326"/>
                  </a:lnTo>
                  <a:lnTo>
                    <a:pt x="303" y="2448"/>
                  </a:lnTo>
                  <a:lnTo>
                    <a:pt x="398" y="2560"/>
                  </a:lnTo>
                  <a:lnTo>
                    <a:pt x="501" y="2664"/>
                  </a:lnTo>
                  <a:lnTo>
                    <a:pt x="614" y="2759"/>
                  </a:lnTo>
                  <a:lnTo>
                    <a:pt x="737" y="2840"/>
                  </a:lnTo>
                  <a:lnTo>
                    <a:pt x="867" y="2912"/>
                  </a:lnTo>
                  <a:lnTo>
                    <a:pt x="1004" y="2970"/>
                  </a:lnTo>
                  <a:lnTo>
                    <a:pt x="1148" y="3014"/>
                  </a:lnTo>
                  <a:lnTo>
                    <a:pt x="1297" y="3045"/>
                  </a:lnTo>
                  <a:lnTo>
                    <a:pt x="1451" y="3061"/>
                  </a:lnTo>
                  <a:lnTo>
                    <a:pt x="1530" y="3062"/>
                  </a:lnTo>
                  <a:lnTo>
                    <a:pt x="1609" y="3061"/>
                  </a:lnTo>
                  <a:lnTo>
                    <a:pt x="1764" y="3045"/>
                  </a:lnTo>
                  <a:lnTo>
                    <a:pt x="1914" y="3014"/>
                  </a:lnTo>
                  <a:lnTo>
                    <a:pt x="2058" y="2970"/>
                  </a:lnTo>
                  <a:lnTo>
                    <a:pt x="2195" y="2912"/>
                  </a:lnTo>
                  <a:lnTo>
                    <a:pt x="2325" y="2840"/>
                  </a:lnTo>
                  <a:lnTo>
                    <a:pt x="2447" y="2759"/>
                  </a:lnTo>
                  <a:lnTo>
                    <a:pt x="2561" y="2664"/>
                  </a:lnTo>
                  <a:lnTo>
                    <a:pt x="2664" y="2560"/>
                  </a:lnTo>
                  <a:lnTo>
                    <a:pt x="2758" y="2448"/>
                  </a:lnTo>
                  <a:lnTo>
                    <a:pt x="2841" y="2326"/>
                  </a:lnTo>
                  <a:lnTo>
                    <a:pt x="2911" y="2195"/>
                  </a:lnTo>
                  <a:lnTo>
                    <a:pt x="2969" y="2057"/>
                  </a:lnTo>
                  <a:lnTo>
                    <a:pt x="3014" y="1914"/>
                  </a:lnTo>
                  <a:lnTo>
                    <a:pt x="3044" y="1764"/>
                  </a:lnTo>
                  <a:lnTo>
                    <a:pt x="3060" y="1610"/>
                  </a:lnTo>
                  <a:lnTo>
                    <a:pt x="3061" y="1531"/>
                  </a:lnTo>
                  <a:lnTo>
                    <a:pt x="3060" y="1452"/>
                  </a:lnTo>
                  <a:lnTo>
                    <a:pt x="3044" y="1298"/>
                  </a:lnTo>
                  <a:lnTo>
                    <a:pt x="3014" y="1148"/>
                  </a:lnTo>
                  <a:lnTo>
                    <a:pt x="2969" y="1005"/>
                  </a:lnTo>
                  <a:lnTo>
                    <a:pt x="2911" y="868"/>
                  </a:lnTo>
                  <a:lnTo>
                    <a:pt x="2841" y="737"/>
                  </a:lnTo>
                  <a:lnTo>
                    <a:pt x="2758" y="615"/>
                  </a:lnTo>
                  <a:lnTo>
                    <a:pt x="2664" y="501"/>
                  </a:lnTo>
                  <a:lnTo>
                    <a:pt x="2561" y="397"/>
                  </a:lnTo>
                  <a:lnTo>
                    <a:pt x="2447" y="304"/>
                  </a:lnTo>
                  <a:lnTo>
                    <a:pt x="2325" y="221"/>
                  </a:lnTo>
                  <a:lnTo>
                    <a:pt x="2195" y="151"/>
                  </a:lnTo>
                  <a:lnTo>
                    <a:pt x="2058" y="92"/>
                  </a:lnTo>
                  <a:lnTo>
                    <a:pt x="1914" y="47"/>
                  </a:lnTo>
                  <a:lnTo>
                    <a:pt x="1764" y="17"/>
                  </a:lnTo>
                  <a:lnTo>
                    <a:pt x="1609" y="2"/>
                  </a:lnTo>
                  <a:lnTo>
                    <a:pt x="15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7" name="Freeform 194"/>
            <p:cNvSpPr>
              <a:spLocks/>
            </p:cNvSpPr>
            <p:nvPr/>
          </p:nvSpPr>
          <p:spPr bwMode="auto">
            <a:xfrm>
              <a:off x="8364538" y="2482850"/>
              <a:ext cx="623888" cy="623888"/>
            </a:xfrm>
            <a:custGeom>
              <a:avLst/>
              <a:gdLst>
                <a:gd name="T0" fmla="*/ 746 w 1574"/>
                <a:gd name="T1" fmla="*/ 1 h 1575"/>
                <a:gd name="T2" fmla="*/ 589 w 1574"/>
                <a:gd name="T3" fmla="*/ 25 h 1575"/>
                <a:gd name="T4" fmla="*/ 446 w 1574"/>
                <a:gd name="T5" fmla="*/ 78 h 1575"/>
                <a:gd name="T6" fmla="*/ 316 w 1574"/>
                <a:gd name="T7" fmla="*/ 157 h 1575"/>
                <a:gd name="T8" fmla="*/ 203 w 1574"/>
                <a:gd name="T9" fmla="*/ 258 h 1575"/>
                <a:gd name="T10" fmla="*/ 114 w 1574"/>
                <a:gd name="T11" fmla="*/ 380 h 1575"/>
                <a:gd name="T12" fmla="*/ 46 w 1574"/>
                <a:gd name="T13" fmla="*/ 517 h 1575"/>
                <a:gd name="T14" fmla="*/ 9 w 1574"/>
                <a:gd name="T15" fmla="*/ 668 h 1575"/>
                <a:gd name="T16" fmla="*/ 0 w 1574"/>
                <a:gd name="T17" fmla="*/ 788 h 1575"/>
                <a:gd name="T18" fmla="*/ 9 w 1574"/>
                <a:gd name="T19" fmla="*/ 907 h 1575"/>
                <a:gd name="T20" fmla="*/ 46 w 1574"/>
                <a:gd name="T21" fmla="*/ 1059 h 1575"/>
                <a:gd name="T22" fmla="*/ 114 w 1574"/>
                <a:gd name="T23" fmla="*/ 1196 h 1575"/>
                <a:gd name="T24" fmla="*/ 203 w 1574"/>
                <a:gd name="T25" fmla="*/ 1317 h 1575"/>
                <a:gd name="T26" fmla="*/ 316 w 1574"/>
                <a:gd name="T27" fmla="*/ 1419 h 1575"/>
                <a:gd name="T28" fmla="*/ 446 w 1574"/>
                <a:gd name="T29" fmla="*/ 1498 h 1575"/>
                <a:gd name="T30" fmla="*/ 589 w 1574"/>
                <a:gd name="T31" fmla="*/ 1550 h 1575"/>
                <a:gd name="T32" fmla="*/ 746 w 1574"/>
                <a:gd name="T33" fmla="*/ 1575 h 1575"/>
                <a:gd name="T34" fmla="*/ 828 w 1574"/>
                <a:gd name="T35" fmla="*/ 1575 h 1575"/>
                <a:gd name="T36" fmla="*/ 983 w 1574"/>
                <a:gd name="T37" fmla="*/ 1550 h 1575"/>
                <a:gd name="T38" fmla="*/ 1129 w 1574"/>
                <a:gd name="T39" fmla="*/ 1498 h 1575"/>
                <a:gd name="T40" fmla="*/ 1258 w 1574"/>
                <a:gd name="T41" fmla="*/ 1419 h 1575"/>
                <a:gd name="T42" fmla="*/ 1370 w 1574"/>
                <a:gd name="T43" fmla="*/ 1317 h 1575"/>
                <a:gd name="T44" fmla="*/ 1460 w 1574"/>
                <a:gd name="T45" fmla="*/ 1196 h 1575"/>
                <a:gd name="T46" fmla="*/ 1526 w 1574"/>
                <a:gd name="T47" fmla="*/ 1059 h 1575"/>
                <a:gd name="T48" fmla="*/ 1565 w 1574"/>
                <a:gd name="T49" fmla="*/ 907 h 1575"/>
                <a:gd name="T50" fmla="*/ 1574 w 1574"/>
                <a:gd name="T51" fmla="*/ 788 h 1575"/>
                <a:gd name="T52" fmla="*/ 1565 w 1574"/>
                <a:gd name="T53" fmla="*/ 668 h 1575"/>
                <a:gd name="T54" fmla="*/ 1526 w 1574"/>
                <a:gd name="T55" fmla="*/ 517 h 1575"/>
                <a:gd name="T56" fmla="*/ 1460 w 1574"/>
                <a:gd name="T57" fmla="*/ 380 h 1575"/>
                <a:gd name="T58" fmla="*/ 1370 w 1574"/>
                <a:gd name="T59" fmla="*/ 258 h 1575"/>
                <a:gd name="T60" fmla="*/ 1258 w 1574"/>
                <a:gd name="T61" fmla="*/ 157 h 1575"/>
                <a:gd name="T62" fmla="*/ 1129 w 1574"/>
                <a:gd name="T63" fmla="*/ 78 h 1575"/>
                <a:gd name="T64" fmla="*/ 983 w 1574"/>
                <a:gd name="T65" fmla="*/ 25 h 1575"/>
                <a:gd name="T66" fmla="*/ 828 w 1574"/>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4" h="1575">
                  <a:moveTo>
                    <a:pt x="786" y="0"/>
                  </a:moveTo>
                  <a:lnTo>
                    <a:pt x="746" y="1"/>
                  </a:lnTo>
                  <a:lnTo>
                    <a:pt x="667" y="9"/>
                  </a:lnTo>
                  <a:lnTo>
                    <a:pt x="589" y="25"/>
                  </a:lnTo>
                  <a:lnTo>
                    <a:pt x="515" y="48"/>
                  </a:lnTo>
                  <a:lnTo>
                    <a:pt x="446" y="78"/>
                  </a:lnTo>
                  <a:lnTo>
                    <a:pt x="378" y="114"/>
                  </a:lnTo>
                  <a:lnTo>
                    <a:pt x="316" y="157"/>
                  </a:lnTo>
                  <a:lnTo>
                    <a:pt x="258" y="205"/>
                  </a:lnTo>
                  <a:lnTo>
                    <a:pt x="203" y="258"/>
                  </a:lnTo>
                  <a:lnTo>
                    <a:pt x="155" y="316"/>
                  </a:lnTo>
                  <a:lnTo>
                    <a:pt x="114" y="380"/>
                  </a:lnTo>
                  <a:lnTo>
                    <a:pt x="77" y="446"/>
                  </a:lnTo>
                  <a:lnTo>
                    <a:pt x="46" y="517"/>
                  </a:lnTo>
                  <a:lnTo>
                    <a:pt x="24" y="591"/>
                  </a:lnTo>
                  <a:lnTo>
                    <a:pt x="9" y="668"/>
                  </a:lnTo>
                  <a:lnTo>
                    <a:pt x="0" y="748"/>
                  </a:lnTo>
                  <a:lnTo>
                    <a:pt x="0" y="788"/>
                  </a:lnTo>
                  <a:lnTo>
                    <a:pt x="0" y="828"/>
                  </a:lnTo>
                  <a:lnTo>
                    <a:pt x="9" y="907"/>
                  </a:lnTo>
                  <a:lnTo>
                    <a:pt x="24" y="985"/>
                  </a:lnTo>
                  <a:lnTo>
                    <a:pt x="46" y="1059"/>
                  </a:lnTo>
                  <a:lnTo>
                    <a:pt x="77" y="1129"/>
                  </a:lnTo>
                  <a:lnTo>
                    <a:pt x="114" y="1196"/>
                  </a:lnTo>
                  <a:lnTo>
                    <a:pt x="155" y="1259"/>
                  </a:lnTo>
                  <a:lnTo>
                    <a:pt x="203" y="1317"/>
                  </a:lnTo>
                  <a:lnTo>
                    <a:pt x="258" y="1371"/>
                  </a:lnTo>
                  <a:lnTo>
                    <a:pt x="316" y="1419"/>
                  </a:lnTo>
                  <a:lnTo>
                    <a:pt x="378" y="1462"/>
                  </a:lnTo>
                  <a:lnTo>
                    <a:pt x="446" y="1498"/>
                  </a:lnTo>
                  <a:lnTo>
                    <a:pt x="515" y="1528"/>
                  </a:lnTo>
                  <a:lnTo>
                    <a:pt x="589" y="1550"/>
                  </a:lnTo>
                  <a:lnTo>
                    <a:pt x="667" y="1567"/>
                  </a:lnTo>
                  <a:lnTo>
                    <a:pt x="746" y="1575"/>
                  </a:lnTo>
                  <a:lnTo>
                    <a:pt x="786" y="1575"/>
                  </a:lnTo>
                  <a:lnTo>
                    <a:pt x="828" y="1575"/>
                  </a:lnTo>
                  <a:lnTo>
                    <a:pt x="907" y="1567"/>
                  </a:lnTo>
                  <a:lnTo>
                    <a:pt x="983" y="1550"/>
                  </a:lnTo>
                  <a:lnTo>
                    <a:pt x="1057" y="1528"/>
                  </a:lnTo>
                  <a:lnTo>
                    <a:pt x="1129" y="1498"/>
                  </a:lnTo>
                  <a:lnTo>
                    <a:pt x="1195" y="1462"/>
                  </a:lnTo>
                  <a:lnTo>
                    <a:pt x="1258" y="1419"/>
                  </a:lnTo>
                  <a:lnTo>
                    <a:pt x="1317" y="1371"/>
                  </a:lnTo>
                  <a:lnTo>
                    <a:pt x="1370" y="1317"/>
                  </a:lnTo>
                  <a:lnTo>
                    <a:pt x="1418" y="1259"/>
                  </a:lnTo>
                  <a:lnTo>
                    <a:pt x="1460" y="1196"/>
                  </a:lnTo>
                  <a:lnTo>
                    <a:pt x="1497" y="1129"/>
                  </a:lnTo>
                  <a:lnTo>
                    <a:pt x="1526" y="1059"/>
                  </a:lnTo>
                  <a:lnTo>
                    <a:pt x="1550" y="985"/>
                  </a:lnTo>
                  <a:lnTo>
                    <a:pt x="1565" y="907"/>
                  </a:lnTo>
                  <a:lnTo>
                    <a:pt x="1573" y="828"/>
                  </a:lnTo>
                  <a:lnTo>
                    <a:pt x="1574" y="788"/>
                  </a:lnTo>
                  <a:lnTo>
                    <a:pt x="1573" y="748"/>
                  </a:lnTo>
                  <a:lnTo>
                    <a:pt x="1565" y="668"/>
                  </a:lnTo>
                  <a:lnTo>
                    <a:pt x="1550" y="591"/>
                  </a:lnTo>
                  <a:lnTo>
                    <a:pt x="1526" y="517"/>
                  </a:lnTo>
                  <a:lnTo>
                    <a:pt x="1497" y="446"/>
                  </a:lnTo>
                  <a:lnTo>
                    <a:pt x="1460" y="380"/>
                  </a:lnTo>
                  <a:lnTo>
                    <a:pt x="1418" y="316"/>
                  </a:lnTo>
                  <a:lnTo>
                    <a:pt x="1370" y="258"/>
                  </a:lnTo>
                  <a:lnTo>
                    <a:pt x="1317" y="205"/>
                  </a:lnTo>
                  <a:lnTo>
                    <a:pt x="1258" y="157"/>
                  </a:lnTo>
                  <a:lnTo>
                    <a:pt x="1195" y="114"/>
                  </a:lnTo>
                  <a:lnTo>
                    <a:pt x="1129" y="78"/>
                  </a:lnTo>
                  <a:lnTo>
                    <a:pt x="1057" y="48"/>
                  </a:lnTo>
                  <a:lnTo>
                    <a:pt x="983" y="25"/>
                  </a:lnTo>
                  <a:lnTo>
                    <a:pt x="907" y="9"/>
                  </a:lnTo>
                  <a:lnTo>
                    <a:pt x="828" y="1"/>
                  </a:lnTo>
                  <a:lnTo>
                    <a:pt x="78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err="1">
                  <a:solidFill>
                    <a:srgbClr val="E84C3D"/>
                  </a:solidFill>
                </a:rPr>
                <a:t>Richar</a:t>
              </a:r>
              <a:endParaRPr lang="es-CO" sz="2400" b="1" dirty="0">
                <a:solidFill>
                  <a:srgbClr val="E84C3D"/>
                </a:solidFill>
              </a:endParaRPr>
            </a:p>
          </p:txBody>
        </p:sp>
      </p:grpSp>
      <p:grpSp>
        <p:nvGrpSpPr>
          <p:cNvPr id="4" name="Group 3"/>
          <p:cNvGrpSpPr/>
          <p:nvPr/>
        </p:nvGrpSpPr>
        <p:grpSpPr>
          <a:xfrm>
            <a:off x="5505304" y="3068960"/>
            <a:ext cx="2319104" cy="2319104"/>
            <a:chOff x="6310313" y="2982913"/>
            <a:chExt cx="1697038" cy="1697038"/>
          </a:xfrm>
          <a:solidFill>
            <a:srgbClr val="27AE61"/>
          </a:solidFill>
        </p:grpSpPr>
        <p:sp>
          <p:nvSpPr>
            <p:cNvPr id="56" name="Freeform 183"/>
            <p:cNvSpPr>
              <a:spLocks/>
            </p:cNvSpPr>
            <p:nvPr/>
          </p:nvSpPr>
          <p:spPr bwMode="auto">
            <a:xfrm>
              <a:off x="6310313" y="2982913"/>
              <a:ext cx="901700" cy="901700"/>
            </a:xfrm>
            <a:custGeom>
              <a:avLst/>
              <a:gdLst>
                <a:gd name="T0" fmla="*/ 1288 w 2271"/>
                <a:gd name="T1" fmla="*/ 2272 h 2272"/>
                <a:gd name="T2" fmla="*/ 1313 w 2271"/>
                <a:gd name="T3" fmla="*/ 2191 h 2272"/>
                <a:gd name="T4" fmla="*/ 1343 w 2271"/>
                <a:gd name="T5" fmla="*/ 2033 h 2272"/>
                <a:gd name="T6" fmla="*/ 1352 w 2271"/>
                <a:gd name="T7" fmla="*/ 1881 h 2272"/>
                <a:gd name="T8" fmla="*/ 1341 w 2271"/>
                <a:gd name="T9" fmla="*/ 1734 h 2272"/>
                <a:gd name="T10" fmla="*/ 1311 w 2271"/>
                <a:gd name="T11" fmla="*/ 1597 h 2272"/>
                <a:gd name="T12" fmla="*/ 1264 w 2271"/>
                <a:gd name="T13" fmla="*/ 1469 h 2272"/>
                <a:gd name="T14" fmla="*/ 1200 w 2271"/>
                <a:gd name="T15" fmla="*/ 1351 h 2272"/>
                <a:gd name="T16" fmla="*/ 1120 w 2271"/>
                <a:gd name="T17" fmla="*/ 1245 h 2272"/>
                <a:gd name="T18" fmla="*/ 1026 w 2271"/>
                <a:gd name="T19" fmla="*/ 1151 h 2272"/>
                <a:gd name="T20" fmla="*/ 920 w 2271"/>
                <a:gd name="T21" fmla="*/ 1072 h 2272"/>
                <a:gd name="T22" fmla="*/ 802 w 2271"/>
                <a:gd name="T23" fmla="*/ 1007 h 2272"/>
                <a:gd name="T24" fmla="*/ 674 w 2271"/>
                <a:gd name="T25" fmla="*/ 961 h 2272"/>
                <a:gd name="T26" fmla="*/ 536 w 2271"/>
                <a:gd name="T27" fmla="*/ 930 h 2272"/>
                <a:gd name="T28" fmla="*/ 391 w 2271"/>
                <a:gd name="T29" fmla="*/ 919 h 2272"/>
                <a:gd name="T30" fmla="*/ 238 w 2271"/>
                <a:gd name="T31" fmla="*/ 928 h 2272"/>
                <a:gd name="T32" fmla="*/ 80 w 2271"/>
                <a:gd name="T33" fmla="*/ 958 h 2272"/>
                <a:gd name="T34" fmla="*/ 0 w 2271"/>
                <a:gd name="T35" fmla="*/ 983 h 2272"/>
                <a:gd name="T36" fmla="*/ 982 w 2271"/>
                <a:gd name="T37" fmla="*/ 0 h 2272"/>
                <a:gd name="T38" fmla="*/ 958 w 2271"/>
                <a:gd name="T39" fmla="*/ 81 h 2272"/>
                <a:gd name="T40" fmla="*/ 928 w 2271"/>
                <a:gd name="T41" fmla="*/ 239 h 2272"/>
                <a:gd name="T42" fmla="*/ 919 w 2271"/>
                <a:gd name="T43" fmla="*/ 392 h 2272"/>
                <a:gd name="T44" fmla="*/ 929 w 2271"/>
                <a:gd name="T45" fmla="*/ 537 h 2272"/>
                <a:gd name="T46" fmla="*/ 959 w 2271"/>
                <a:gd name="T47" fmla="*/ 674 h 2272"/>
                <a:gd name="T48" fmla="*/ 1007 w 2271"/>
                <a:gd name="T49" fmla="*/ 804 h 2272"/>
                <a:gd name="T50" fmla="*/ 1070 w 2271"/>
                <a:gd name="T51" fmla="*/ 922 h 2272"/>
                <a:gd name="T52" fmla="*/ 1151 w 2271"/>
                <a:gd name="T53" fmla="*/ 1028 h 2272"/>
                <a:gd name="T54" fmla="*/ 1244 w 2271"/>
                <a:gd name="T55" fmla="*/ 1121 h 2272"/>
                <a:gd name="T56" fmla="*/ 1350 w 2271"/>
                <a:gd name="T57" fmla="*/ 1200 h 2272"/>
                <a:gd name="T58" fmla="*/ 1468 w 2271"/>
                <a:gd name="T59" fmla="*/ 1264 h 2272"/>
                <a:gd name="T60" fmla="*/ 1597 w 2271"/>
                <a:gd name="T61" fmla="*/ 1312 h 2272"/>
                <a:gd name="T62" fmla="*/ 1734 w 2271"/>
                <a:gd name="T63" fmla="*/ 1342 h 2272"/>
                <a:gd name="T64" fmla="*/ 1879 w 2271"/>
                <a:gd name="T65" fmla="*/ 1353 h 2272"/>
                <a:gd name="T66" fmla="*/ 2032 w 2271"/>
                <a:gd name="T67" fmla="*/ 1344 h 2272"/>
                <a:gd name="T68" fmla="*/ 2190 w 2271"/>
                <a:gd name="T69" fmla="*/ 1313 h 2272"/>
                <a:gd name="T70" fmla="*/ 2271 w 2271"/>
                <a:gd name="T71" fmla="*/ 1289 h 2272"/>
                <a:gd name="T72" fmla="*/ 1288 w 2271"/>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1" h="2272">
                  <a:moveTo>
                    <a:pt x="1288" y="2272"/>
                  </a:moveTo>
                  <a:lnTo>
                    <a:pt x="1313" y="2191"/>
                  </a:lnTo>
                  <a:lnTo>
                    <a:pt x="1343" y="2033"/>
                  </a:lnTo>
                  <a:lnTo>
                    <a:pt x="1352" y="1881"/>
                  </a:lnTo>
                  <a:lnTo>
                    <a:pt x="1341" y="1734"/>
                  </a:lnTo>
                  <a:lnTo>
                    <a:pt x="1311" y="1597"/>
                  </a:lnTo>
                  <a:lnTo>
                    <a:pt x="1264" y="1469"/>
                  </a:lnTo>
                  <a:lnTo>
                    <a:pt x="1200" y="1351"/>
                  </a:lnTo>
                  <a:lnTo>
                    <a:pt x="1120" y="1245"/>
                  </a:lnTo>
                  <a:lnTo>
                    <a:pt x="1026" y="1151"/>
                  </a:lnTo>
                  <a:lnTo>
                    <a:pt x="920" y="1072"/>
                  </a:lnTo>
                  <a:lnTo>
                    <a:pt x="802" y="1007"/>
                  </a:lnTo>
                  <a:lnTo>
                    <a:pt x="674" y="961"/>
                  </a:lnTo>
                  <a:lnTo>
                    <a:pt x="536" y="930"/>
                  </a:lnTo>
                  <a:lnTo>
                    <a:pt x="391" y="919"/>
                  </a:lnTo>
                  <a:lnTo>
                    <a:pt x="238" y="928"/>
                  </a:lnTo>
                  <a:lnTo>
                    <a:pt x="80" y="958"/>
                  </a:lnTo>
                  <a:lnTo>
                    <a:pt x="0" y="983"/>
                  </a:lnTo>
                  <a:lnTo>
                    <a:pt x="982" y="0"/>
                  </a:lnTo>
                  <a:lnTo>
                    <a:pt x="958" y="81"/>
                  </a:lnTo>
                  <a:lnTo>
                    <a:pt x="928" y="239"/>
                  </a:lnTo>
                  <a:lnTo>
                    <a:pt x="919" y="392"/>
                  </a:lnTo>
                  <a:lnTo>
                    <a:pt x="929" y="537"/>
                  </a:lnTo>
                  <a:lnTo>
                    <a:pt x="959" y="674"/>
                  </a:lnTo>
                  <a:lnTo>
                    <a:pt x="1007" y="804"/>
                  </a:lnTo>
                  <a:lnTo>
                    <a:pt x="1070" y="922"/>
                  </a:lnTo>
                  <a:lnTo>
                    <a:pt x="1151" y="1028"/>
                  </a:lnTo>
                  <a:lnTo>
                    <a:pt x="1244" y="1121"/>
                  </a:lnTo>
                  <a:lnTo>
                    <a:pt x="1350" y="1200"/>
                  </a:lnTo>
                  <a:lnTo>
                    <a:pt x="1468" y="1264"/>
                  </a:lnTo>
                  <a:lnTo>
                    <a:pt x="1597" y="1312"/>
                  </a:lnTo>
                  <a:lnTo>
                    <a:pt x="1734" y="1342"/>
                  </a:lnTo>
                  <a:lnTo>
                    <a:pt x="1879" y="1353"/>
                  </a:lnTo>
                  <a:lnTo>
                    <a:pt x="2032" y="1344"/>
                  </a:lnTo>
                  <a:lnTo>
                    <a:pt x="2190" y="1313"/>
                  </a:lnTo>
                  <a:lnTo>
                    <a:pt x="2271" y="1289"/>
                  </a:lnTo>
                  <a:lnTo>
                    <a:pt x="1288"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4" name="Freeform 191"/>
            <p:cNvSpPr>
              <a:spLocks/>
            </p:cNvSpPr>
            <p:nvPr/>
          </p:nvSpPr>
          <p:spPr bwMode="auto">
            <a:xfrm>
              <a:off x="6792913" y="3465513"/>
              <a:ext cx="1214438" cy="1214438"/>
            </a:xfrm>
            <a:custGeom>
              <a:avLst/>
              <a:gdLst>
                <a:gd name="T0" fmla="*/ 1610 w 3063"/>
                <a:gd name="T1" fmla="*/ 1 h 3061"/>
                <a:gd name="T2" fmla="*/ 1914 w 3063"/>
                <a:gd name="T3" fmla="*/ 46 h 3061"/>
                <a:gd name="T4" fmla="*/ 2196 w 3063"/>
                <a:gd name="T5" fmla="*/ 150 h 3061"/>
                <a:gd name="T6" fmla="*/ 2448 w 3063"/>
                <a:gd name="T7" fmla="*/ 303 h 3061"/>
                <a:gd name="T8" fmla="*/ 2665 w 3063"/>
                <a:gd name="T9" fmla="*/ 500 h 3061"/>
                <a:gd name="T10" fmla="*/ 2841 w 3063"/>
                <a:gd name="T11" fmla="*/ 736 h 3061"/>
                <a:gd name="T12" fmla="*/ 2971 w 3063"/>
                <a:gd name="T13" fmla="*/ 1003 h 3061"/>
                <a:gd name="T14" fmla="*/ 3046 w 3063"/>
                <a:gd name="T15" fmla="*/ 1297 h 3061"/>
                <a:gd name="T16" fmla="*/ 3063 w 3063"/>
                <a:gd name="T17" fmla="*/ 1530 h 3061"/>
                <a:gd name="T18" fmla="*/ 3046 w 3063"/>
                <a:gd name="T19" fmla="*/ 1764 h 3061"/>
                <a:gd name="T20" fmla="*/ 2971 w 3063"/>
                <a:gd name="T21" fmla="*/ 2057 h 3061"/>
                <a:gd name="T22" fmla="*/ 2841 w 3063"/>
                <a:gd name="T23" fmla="*/ 2324 h 3061"/>
                <a:gd name="T24" fmla="*/ 2665 w 3063"/>
                <a:gd name="T25" fmla="*/ 2560 h 3061"/>
                <a:gd name="T26" fmla="*/ 2448 w 3063"/>
                <a:gd name="T27" fmla="*/ 2758 h 3061"/>
                <a:gd name="T28" fmla="*/ 2196 w 3063"/>
                <a:gd name="T29" fmla="*/ 2911 h 3061"/>
                <a:gd name="T30" fmla="*/ 1914 w 3063"/>
                <a:gd name="T31" fmla="*/ 3013 h 3061"/>
                <a:gd name="T32" fmla="*/ 1610 w 3063"/>
                <a:gd name="T33" fmla="*/ 3060 h 3061"/>
                <a:gd name="T34" fmla="*/ 1453 w 3063"/>
                <a:gd name="T35" fmla="*/ 3060 h 3061"/>
                <a:gd name="T36" fmla="*/ 1148 w 3063"/>
                <a:gd name="T37" fmla="*/ 3013 h 3061"/>
                <a:gd name="T38" fmla="*/ 867 w 3063"/>
                <a:gd name="T39" fmla="*/ 2911 h 3061"/>
                <a:gd name="T40" fmla="*/ 616 w 3063"/>
                <a:gd name="T41" fmla="*/ 2758 h 3061"/>
                <a:gd name="T42" fmla="*/ 398 w 3063"/>
                <a:gd name="T43" fmla="*/ 2560 h 3061"/>
                <a:gd name="T44" fmla="*/ 222 w 3063"/>
                <a:gd name="T45" fmla="*/ 2324 h 3061"/>
                <a:gd name="T46" fmla="*/ 93 w 3063"/>
                <a:gd name="T47" fmla="*/ 2057 h 3061"/>
                <a:gd name="T48" fmla="*/ 17 w 3063"/>
                <a:gd name="T49" fmla="*/ 1764 h 3061"/>
                <a:gd name="T50" fmla="*/ 0 w 3063"/>
                <a:gd name="T51" fmla="*/ 1530 h 3061"/>
                <a:gd name="T52" fmla="*/ 17 w 3063"/>
                <a:gd name="T53" fmla="*/ 1297 h 3061"/>
                <a:gd name="T54" fmla="*/ 93 w 3063"/>
                <a:gd name="T55" fmla="*/ 1003 h 3061"/>
                <a:gd name="T56" fmla="*/ 222 w 3063"/>
                <a:gd name="T57" fmla="*/ 736 h 3061"/>
                <a:gd name="T58" fmla="*/ 398 w 3063"/>
                <a:gd name="T59" fmla="*/ 500 h 3061"/>
                <a:gd name="T60" fmla="*/ 616 w 3063"/>
                <a:gd name="T61" fmla="*/ 303 h 3061"/>
                <a:gd name="T62" fmla="*/ 867 w 3063"/>
                <a:gd name="T63" fmla="*/ 150 h 3061"/>
                <a:gd name="T64" fmla="*/ 1148 w 3063"/>
                <a:gd name="T65" fmla="*/ 46 h 3061"/>
                <a:gd name="T66" fmla="*/ 1453 w 3063"/>
                <a:gd name="T67" fmla="*/ 1 h 3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3" h="3061">
                  <a:moveTo>
                    <a:pt x="1532" y="0"/>
                  </a:moveTo>
                  <a:lnTo>
                    <a:pt x="1610" y="1"/>
                  </a:lnTo>
                  <a:lnTo>
                    <a:pt x="1765" y="17"/>
                  </a:lnTo>
                  <a:lnTo>
                    <a:pt x="1914" y="46"/>
                  </a:lnTo>
                  <a:lnTo>
                    <a:pt x="2058" y="92"/>
                  </a:lnTo>
                  <a:lnTo>
                    <a:pt x="2196" y="150"/>
                  </a:lnTo>
                  <a:lnTo>
                    <a:pt x="2325" y="220"/>
                  </a:lnTo>
                  <a:lnTo>
                    <a:pt x="2448" y="303"/>
                  </a:lnTo>
                  <a:lnTo>
                    <a:pt x="2561" y="396"/>
                  </a:lnTo>
                  <a:lnTo>
                    <a:pt x="2665" y="500"/>
                  </a:lnTo>
                  <a:lnTo>
                    <a:pt x="2758" y="614"/>
                  </a:lnTo>
                  <a:lnTo>
                    <a:pt x="2841" y="736"/>
                  </a:lnTo>
                  <a:lnTo>
                    <a:pt x="2912" y="866"/>
                  </a:lnTo>
                  <a:lnTo>
                    <a:pt x="2971" y="1003"/>
                  </a:lnTo>
                  <a:lnTo>
                    <a:pt x="3015" y="1147"/>
                  </a:lnTo>
                  <a:lnTo>
                    <a:pt x="3046" y="1297"/>
                  </a:lnTo>
                  <a:lnTo>
                    <a:pt x="3061" y="1451"/>
                  </a:lnTo>
                  <a:lnTo>
                    <a:pt x="3063" y="1530"/>
                  </a:lnTo>
                  <a:lnTo>
                    <a:pt x="3061" y="1610"/>
                  </a:lnTo>
                  <a:lnTo>
                    <a:pt x="3046" y="1764"/>
                  </a:lnTo>
                  <a:lnTo>
                    <a:pt x="3015" y="1913"/>
                  </a:lnTo>
                  <a:lnTo>
                    <a:pt x="2971" y="2057"/>
                  </a:lnTo>
                  <a:lnTo>
                    <a:pt x="2912" y="2194"/>
                  </a:lnTo>
                  <a:lnTo>
                    <a:pt x="2841" y="2324"/>
                  </a:lnTo>
                  <a:lnTo>
                    <a:pt x="2758" y="2447"/>
                  </a:lnTo>
                  <a:lnTo>
                    <a:pt x="2665" y="2560"/>
                  </a:lnTo>
                  <a:lnTo>
                    <a:pt x="2561" y="2663"/>
                  </a:lnTo>
                  <a:lnTo>
                    <a:pt x="2448" y="2758"/>
                  </a:lnTo>
                  <a:lnTo>
                    <a:pt x="2325" y="2840"/>
                  </a:lnTo>
                  <a:lnTo>
                    <a:pt x="2196" y="2911"/>
                  </a:lnTo>
                  <a:lnTo>
                    <a:pt x="2058" y="2969"/>
                  </a:lnTo>
                  <a:lnTo>
                    <a:pt x="1914" y="3013"/>
                  </a:lnTo>
                  <a:lnTo>
                    <a:pt x="1765" y="3044"/>
                  </a:lnTo>
                  <a:lnTo>
                    <a:pt x="1610" y="3060"/>
                  </a:lnTo>
                  <a:lnTo>
                    <a:pt x="1532" y="3061"/>
                  </a:lnTo>
                  <a:lnTo>
                    <a:pt x="1453" y="3060"/>
                  </a:lnTo>
                  <a:lnTo>
                    <a:pt x="1297" y="3044"/>
                  </a:lnTo>
                  <a:lnTo>
                    <a:pt x="1148" y="3013"/>
                  </a:lnTo>
                  <a:lnTo>
                    <a:pt x="1004" y="2969"/>
                  </a:lnTo>
                  <a:lnTo>
                    <a:pt x="867" y="2911"/>
                  </a:lnTo>
                  <a:lnTo>
                    <a:pt x="737" y="2840"/>
                  </a:lnTo>
                  <a:lnTo>
                    <a:pt x="616" y="2758"/>
                  </a:lnTo>
                  <a:lnTo>
                    <a:pt x="502" y="2663"/>
                  </a:lnTo>
                  <a:lnTo>
                    <a:pt x="398" y="2560"/>
                  </a:lnTo>
                  <a:lnTo>
                    <a:pt x="305" y="2447"/>
                  </a:lnTo>
                  <a:lnTo>
                    <a:pt x="222" y="2324"/>
                  </a:lnTo>
                  <a:lnTo>
                    <a:pt x="150" y="2194"/>
                  </a:lnTo>
                  <a:lnTo>
                    <a:pt x="93" y="2057"/>
                  </a:lnTo>
                  <a:lnTo>
                    <a:pt x="48" y="1913"/>
                  </a:lnTo>
                  <a:lnTo>
                    <a:pt x="17" y="1764"/>
                  </a:lnTo>
                  <a:lnTo>
                    <a:pt x="1" y="1610"/>
                  </a:lnTo>
                  <a:lnTo>
                    <a:pt x="0" y="1530"/>
                  </a:lnTo>
                  <a:lnTo>
                    <a:pt x="1" y="1451"/>
                  </a:lnTo>
                  <a:lnTo>
                    <a:pt x="17" y="1297"/>
                  </a:lnTo>
                  <a:lnTo>
                    <a:pt x="48" y="1147"/>
                  </a:lnTo>
                  <a:lnTo>
                    <a:pt x="93" y="1003"/>
                  </a:lnTo>
                  <a:lnTo>
                    <a:pt x="150" y="866"/>
                  </a:lnTo>
                  <a:lnTo>
                    <a:pt x="222" y="736"/>
                  </a:lnTo>
                  <a:lnTo>
                    <a:pt x="305" y="614"/>
                  </a:lnTo>
                  <a:lnTo>
                    <a:pt x="398" y="500"/>
                  </a:lnTo>
                  <a:lnTo>
                    <a:pt x="502" y="396"/>
                  </a:lnTo>
                  <a:lnTo>
                    <a:pt x="616" y="303"/>
                  </a:lnTo>
                  <a:lnTo>
                    <a:pt x="737" y="220"/>
                  </a:lnTo>
                  <a:lnTo>
                    <a:pt x="867" y="150"/>
                  </a:lnTo>
                  <a:lnTo>
                    <a:pt x="1004" y="92"/>
                  </a:lnTo>
                  <a:lnTo>
                    <a:pt x="1148" y="46"/>
                  </a:lnTo>
                  <a:lnTo>
                    <a:pt x="1297" y="17"/>
                  </a:lnTo>
                  <a:lnTo>
                    <a:pt x="1453" y="1"/>
                  </a:lnTo>
                  <a:lnTo>
                    <a:pt x="15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5" name="Freeform 192"/>
            <p:cNvSpPr>
              <a:spLocks/>
            </p:cNvSpPr>
            <p:nvPr/>
          </p:nvSpPr>
          <p:spPr bwMode="auto">
            <a:xfrm>
              <a:off x="7083425" y="3756025"/>
              <a:ext cx="625475" cy="623888"/>
            </a:xfrm>
            <a:custGeom>
              <a:avLst/>
              <a:gdLst>
                <a:gd name="T0" fmla="*/ 828 w 1574"/>
                <a:gd name="T1" fmla="*/ 1 h 1575"/>
                <a:gd name="T2" fmla="*/ 983 w 1574"/>
                <a:gd name="T3" fmla="*/ 25 h 1575"/>
                <a:gd name="T4" fmla="*/ 1128 w 1574"/>
                <a:gd name="T5" fmla="*/ 78 h 1575"/>
                <a:gd name="T6" fmla="*/ 1258 w 1574"/>
                <a:gd name="T7" fmla="*/ 157 h 1575"/>
                <a:gd name="T8" fmla="*/ 1370 w 1574"/>
                <a:gd name="T9" fmla="*/ 258 h 1575"/>
                <a:gd name="T10" fmla="*/ 1460 w 1574"/>
                <a:gd name="T11" fmla="*/ 379 h 1575"/>
                <a:gd name="T12" fmla="*/ 1526 w 1574"/>
                <a:gd name="T13" fmla="*/ 517 h 1575"/>
                <a:gd name="T14" fmla="*/ 1565 w 1574"/>
                <a:gd name="T15" fmla="*/ 668 h 1575"/>
                <a:gd name="T16" fmla="*/ 1574 w 1574"/>
                <a:gd name="T17" fmla="*/ 788 h 1575"/>
                <a:gd name="T18" fmla="*/ 1565 w 1574"/>
                <a:gd name="T19" fmla="*/ 907 h 1575"/>
                <a:gd name="T20" fmla="*/ 1526 w 1574"/>
                <a:gd name="T21" fmla="*/ 1059 h 1575"/>
                <a:gd name="T22" fmla="*/ 1460 w 1574"/>
                <a:gd name="T23" fmla="*/ 1196 h 1575"/>
                <a:gd name="T24" fmla="*/ 1370 w 1574"/>
                <a:gd name="T25" fmla="*/ 1317 h 1575"/>
                <a:gd name="T26" fmla="*/ 1258 w 1574"/>
                <a:gd name="T27" fmla="*/ 1419 h 1575"/>
                <a:gd name="T28" fmla="*/ 1128 w 1574"/>
                <a:gd name="T29" fmla="*/ 1497 h 1575"/>
                <a:gd name="T30" fmla="*/ 983 w 1574"/>
                <a:gd name="T31" fmla="*/ 1550 h 1575"/>
                <a:gd name="T32" fmla="*/ 828 w 1574"/>
                <a:gd name="T33" fmla="*/ 1574 h 1575"/>
                <a:gd name="T34" fmla="*/ 746 w 1574"/>
                <a:gd name="T35" fmla="*/ 1574 h 1575"/>
                <a:gd name="T36" fmla="*/ 589 w 1574"/>
                <a:gd name="T37" fmla="*/ 1550 h 1575"/>
                <a:gd name="T38" fmla="*/ 445 w 1574"/>
                <a:gd name="T39" fmla="*/ 1497 h 1575"/>
                <a:gd name="T40" fmla="*/ 316 w 1574"/>
                <a:gd name="T41" fmla="*/ 1419 h 1575"/>
                <a:gd name="T42" fmla="*/ 203 w 1574"/>
                <a:gd name="T43" fmla="*/ 1317 h 1575"/>
                <a:gd name="T44" fmla="*/ 112 w 1574"/>
                <a:gd name="T45" fmla="*/ 1196 h 1575"/>
                <a:gd name="T46" fmla="*/ 46 w 1574"/>
                <a:gd name="T47" fmla="*/ 1059 h 1575"/>
                <a:gd name="T48" fmla="*/ 9 w 1574"/>
                <a:gd name="T49" fmla="*/ 907 h 1575"/>
                <a:gd name="T50" fmla="*/ 0 w 1574"/>
                <a:gd name="T51" fmla="*/ 788 h 1575"/>
                <a:gd name="T52" fmla="*/ 9 w 1574"/>
                <a:gd name="T53" fmla="*/ 668 h 1575"/>
                <a:gd name="T54" fmla="*/ 46 w 1574"/>
                <a:gd name="T55" fmla="*/ 517 h 1575"/>
                <a:gd name="T56" fmla="*/ 112 w 1574"/>
                <a:gd name="T57" fmla="*/ 379 h 1575"/>
                <a:gd name="T58" fmla="*/ 203 w 1574"/>
                <a:gd name="T59" fmla="*/ 258 h 1575"/>
                <a:gd name="T60" fmla="*/ 316 w 1574"/>
                <a:gd name="T61" fmla="*/ 157 h 1575"/>
                <a:gd name="T62" fmla="*/ 445 w 1574"/>
                <a:gd name="T63" fmla="*/ 78 h 1575"/>
                <a:gd name="T64" fmla="*/ 589 w 1574"/>
                <a:gd name="T65" fmla="*/ 25 h 1575"/>
                <a:gd name="T66" fmla="*/ 746 w 1574"/>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4" h="1575">
                  <a:moveTo>
                    <a:pt x="786" y="0"/>
                  </a:moveTo>
                  <a:lnTo>
                    <a:pt x="828" y="1"/>
                  </a:lnTo>
                  <a:lnTo>
                    <a:pt x="907" y="9"/>
                  </a:lnTo>
                  <a:lnTo>
                    <a:pt x="983" y="25"/>
                  </a:lnTo>
                  <a:lnTo>
                    <a:pt x="1057" y="48"/>
                  </a:lnTo>
                  <a:lnTo>
                    <a:pt x="1128" y="78"/>
                  </a:lnTo>
                  <a:lnTo>
                    <a:pt x="1195" y="114"/>
                  </a:lnTo>
                  <a:lnTo>
                    <a:pt x="1258" y="157"/>
                  </a:lnTo>
                  <a:lnTo>
                    <a:pt x="1316" y="205"/>
                  </a:lnTo>
                  <a:lnTo>
                    <a:pt x="1370" y="258"/>
                  </a:lnTo>
                  <a:lnTo>
                    <a:pt x="1418" y="316"/>
                  </a:lnTo>
                  <a:lnTo>
                    <a:pt x="1460" y="379"/>
                  </a:lnTo>
                  <a:lnTo>
                    <a:pt x="1497" y="446"/>
                  </a:lnTo>
                  <a:lnTo>
                    <a:pt x="1526" y="517"/>
                  </a:lnTo>
                  <a:lnTo>
                    <a:pt x="1550" y="591"/>
                  </a:lnTo>
                  <a:lnTo>
                    <a:pt x="1565" y="668"/>
                  </a:lnTo>
                  <a:lnTo>
                    <a:pt x="1573" y="747"/>
                  </a:lnTo>
                  <a:lnTo>
                    <a:pt x="1574" y="788"/>
                  </a:lnTo>
                  <a:lnTo>
                    <a:pt x="1573" y="828"/>
                  </a:lnTo>
                  <a:lnTo>
                    <a:pt x="1565" y="907"/>
                  </a:lnTo>
                  <a:lnTo>
                    <a:pt x="1550" y="984"/>
                  </a:lnTo>
                  <a:lnTo>
                    <a:pt x="1526" y="1059"/>
                  </a:lnTo>
                  <a:lnTo>
                    <a:pt x="1497" y="1129"/>
                  </a:lnTo>
                  <a:lnTo>
                    <a:pt x="1460" y="1196"/>
                  </a:lnTo>
                  <a:lnTo>
                    <a:pt x="1418" y="1259"/>
                  </a:lnTo>
                  <a:lnTo>
                    <a:pt x="1370" y="1317"/>
                  </a:lnTo>
                  <a:lnTo>
                    <a:pt x="1316" y="1370"/>
                  </a:lnTo>
                  <a:lnTo>
                    <a:pt x="1258" y="1419"/>
                  </a:lnTo>
                  <a:lnTo>
                    <a:pt x="1195" y="1461"/>
                  </a:lnTo>
                  <a:lnTo>
                    <a:pt x="1128" y="1497"/>
                  </a:lnTo>
                  <a:lnTo>
                    <a:pt x="1057" y="1527"/>
                  </a:lnTo>
                  <a:lnTo>
                    <a:pt x="983" y="1550"/>
                  </a:lnTo>
                  <a:lnTo>
                    <a:pt x="907" y="1566"/>
                  </a:lnTo>
                  <a:lnTo>
                    <a:pt x="828" y="1574"/>
                  </a:lnTo>
                  <a:lnTo>
                    <a:pt x="786" y="1575"/>
                  </a:lnTo>
                  <a:lnTo>
                    <a:pt x="746" y="1574"/>
                  </a:lnTo>
                  <a:lnTo>
                    <a:pt x="667" y="1566"/>
                  </a:lnTo>
                  <a:lnTo>
                    <a:pt x="589" y="1550"/>
                  </a:lnTo>
                  <a:lnTo>
                    <a:pt x="515" y="1527"/>
                  </a:lnTo>
                  <a:lnTo>
                    <a:pt x="445" y="1497"/>
                  </a:lnTo>
                  <a:lnTo>
                    <a:pt x="378" y="1461"/>
                  </a:lnTo>
                  <a:lnTo>
                    <a:pt x="316" y="1419"/>
                  </a:lnTo>
                  <a:lnTo>
                    <a:pt x="257" y="1370"/>
                  </a:lnTo>
                  <a:lnTo>
                    <a:pt x="203" y="1317"/>
                  </a:lnTo>
                  <a:lnTo>
                    <a:pt x="155" y="1259"/>
                  </a:lnTo>
                  <a:lnTo>
                    <a:pt x="112" y="1196"/>
                  </a:lnTo>
                  <a:lnTo>
                    <a:pt x="76" y="1129"/>
                  </a:lnTo>
                  <a:lnTo>
                    <a:pt x="46" y="1059"/>
                  </a:lnTo>
                  <a:lnTo>
                    <a:pt x="24" y="984"/>
                  </a:lnTo>
                  <a:lnTo>
                    <a:pt x="9" y="907"/>
                  </a:lnTo>
                  <a:lnTo>
                    <a:pt x="0" y="828"/>
                  </a:lnTo>
                  <a:lnTo>
                    <a:pt x="0" y="788"/>
                  </a:lnTo>
                  <a:lnTo>
                    <a:pt x="0" y="747"/>
                  </a:lnTo>
                  <a:lnTo>
                    <a:pt x="9" y="668"/>
                  </a:lnTo>
                  <a:lnTo>
                    <a:pt x="24" y="591"/>
                  </a:lnTo>
                  <a:lnTo>
                    <a:pt x="46" y="517"/>
                  </a:lnTo>
                  <a:lnTo>
                    <a:pt x="76" y="446"/>
                  </a:lnTo>
                  <a:lnTo>
                    <a:pt x="112" y="379"/>
                  </a:lnTo>
                  <a:lnTo>
                    <a:pt x="155" y="316"/>
                  </a:lnTo>
                  <a:lnTo>
                    <a:pt x="203" y="258"/>
                  </a:lnTo>
                  <a:lnTo>
                    <a:pt x="257" y="205"/>
                  </a:lnTo>
                  <a:lnTo>
                    <a:pt x="316" y="157"/>
                  </a:lnTo>
                  <a:lnTo>
                    <a:pt x="378" y="114"/>
                  </a:lnTo>
                  <a:lnTo>
                    <a:pt x="445" y="78"/>
                  </a:lnTo>
                  <a:lnTo>
                    <a:pt x="515" y="48"/>
                  </a:lnTo>
                  <a:lnTo>
                    <a:pt x="589" y="25"/>
                  </a:lnTo>
                  <a:lnTo>
                    <a:pt x="667" y="9"/>
                  </a:lnTo>
                  <a:lnTo>
                    <a:pt x="746" y="1"/>
                  </a:lnTo>
                  <a:lnTo>
                    <a:pt x="78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a:solidFill>
                    <a:srgbClr val="27AE61"/>
                  </a:solidFill>
                </a:rPr>
                <a:t>V&amp;S</a:t>
              </a:r>
            </a:p>
          </p:txBody>
        </p:sp>
      </p:grpSp>
      <p:grpSp>
        <p:nvGrpSpPr>
          <p:cNvPr id="6" name="Group 5"/>
          <p:cNvGrpSpPr/>
          <p:nvPr/>
        </p:nvGrpSpPr>
        <p:grpSpPr>
          <a:xfrm>
            <a:off x="3761096" y="1982083"/>
            <a:ext cx="2319103" cy="2319104"/>
            <a:chOff x="5033963" y="2187575"/>
            <a:chExt cx="1697037" cy="1697038"/>
          </a:xfrm>
          <a:solidFill>
            <a:srgbClr val="297FB8"/>
          </a:solidFill>
        </p:grpSpPr>
        <p:sp>
          <p:nvSpPr>
            <p:cNvPr id="55" name="Freeform 182"/>
            <p:cNvSpPr>
              <a:spLocks/>
            </p:cNvSpPr>
            <p:nvPr/>
          </p:nvSpPr>
          <p:spPr bwMode="auto">
            <a:xfrm>
              <a:off x="5033963" y="2982913"/>
              <a:ext cx="901700" cy="901700"/>
            </a:xfrm>
            <a:custGeom>
              <a:avLst/>
              <a:gdLst>
                <a:gd name="T0" fmla="*/ 982 w 2271"/>
                <a:gd name="T1" fmla="*/ 2272 h 2272"/>
                <a:gd name="T2" fmla="*/ 958 w 2271"/>
                <a:gd name="T3" fmla="*/ 2191 h 2272"/>
                <a:gd name="T4" fmla="*/ 928 w 2271"/>
                <a:gd name="T5" fmla="*/ 2033 h 2272"/>
                <a:gd name="T6" fmla="*/ 919 w 2271"/>
                <a:gd name="T7" fmla="*/ 1881 h 2272"/>
                <a:gd name="T8" fmla="*/ 929 w 2271"/>
                <a:gd name="T9" fmla="*/ 1734 h 2272"/>
                <a:gd name="T10" fmla="*/ 959 w 2271"/>
                <a:gd name="T11" fmla="*/ 1597 h 2272"/>
                <a:gd name="T12" fmla="*/ 1007 w 2271"/>
                <a:gd name="T13" fmla="*/ 1469 h 2272"/>
                <a:gd name="T14" fmla="*/ 1070 w 2271"/>
                <a:gd name="T15" fmla="*/ 1351 h 2272"/>
                <a:gd name="T16" fmla="*/ 1151 w 2271"/>
                <a:gd name="T17" fmla="*/ 1245 h 2272"/>
                <a:gd name="T18" fmla="*/ 1244 w 2271"/>
                <a:gd name="T19" fmla="*/ 1151 h 2272"/>
                <a:gd name="T20" fmla="*/ 1350 w 2271"/>
                <a:gd name="T21" fmla="*/ 1072 h 2272"/>
                <a:gd name="T22" fmla="*/ 1468 w 2271"/>
                <a:gd name="T23" fmla="*/ 1007 h 2272"/>
                <a:gd name="T24" fmla="*/ 1597 w 2271"/>
                <a:gd name="T25" fmla="*/ 961 h 2272"/>
                <a:gd name="T26" fmla="*/ 1734 w 2271"/>
                <a:gd name="T27" fmla="*/ 930 h 2272"/>
                <a:gd name="T28" fmla="*/ 1879 w 2271"/>
                <a:gd name="T29" fmla="*/ 919 h 2272"/>
                <a:gd name="T30" fmla="*/ 2032 w 2271"/>
                <a:gd name="T31" fmla="*/ 928 h 2272"/>
                <a:gd name="T32" fmla="*/ 2190 w 2271"/>
                <a:gd name="T33" fmla="*/ 958 h 2272"/>
                <a:gd name="T34" fmla="*/ 2271 w 2271"/>
                <a:gd name="T35" fmla="*/ 983 h 2272"/>
                <a:gd name="T36" fmla="*/ 1288 w 2271"/>
                <a:gd name="T37" fmla="*/ 0 h 2272"/>
                <a:gd name="T38" fmla="*/ 1313 w 2271"/>
                <a:gd name="T39" fmla="*/ 81 h 2272"/>
                <a:gd name="T40" fmla="*/ 1343 w 2271"/>
                <a:gd name="T41" fmla="*/ 239 h 2272"/>
                <a:gd name="T42" fmla="*/ 1352 w 2271"/>
                <a:gd name="T43" fmla="*/ 392 h 2272"/>
                <a:gd name="T44" fmla="*/ 1341 w 2271"/>
                <a:gd name="T45" fmla="*/ 537 h 2272"/>
                <a:gd name="T46" fmla="*/ 1311 w 2271"/>
                <a:gd name="T47" fmla="*/ 674 h 2272"/>
                <a:gd name="T48" fmla="*/ 1264 w 2271"/>
                <a:gd name="T49" fmla="*/ 804 h 2272"/>
                <a:gd name="T50" fmla="*/ 1200 w 2271"/>
                <a:gd name="T51" fmla="*/ 922 h 2272"/>
                <a:gd name="T52" fmla="*/ 1120 w 2271"/>
                <a:gd name="T53" fmla="*/ 1028 h 2272"/>
                <a:gd name="T54" fmla="*/ 1026 w 2271"/>
                <a:gd name="T55" fmla="*/ 1121 h 2272"/>
                <a:gd name="T56" fmla="*/ 920 w 2271"/>
                <a:gd name="T57" fmla="*/ 1200 h 2272"/>
                <a:gd name="T58" fmla="*/ 802 w 2271"/>
                <a:gd name="T59" fmla="*/ 1264 h 2272"/>
                <a:gd name="T60" fmla="*/ 674 w 2271"/>
                <a:gd name="T61" fmla="*/ 1312 h 2272"/>
                <a:gd name="T62" fmla="*/ 536 w 2271"/>
                <a:gd name="T63" fmla="*/ 1342 h 2272"/>
                <a:gd name="T64" fmla="*/ 391 w 2271"/>
                <a:gd name="T65" fmla="*/ 1353 h 2272"/>
                <a:gd name="T66" fmla="*/ 238 w 2271"/>
                <a:gd name="T67" fmla="*/ 1344 h 2272"/>
                <a:gd name="T68" fmla="*/ 80 w 2271"/>
                <a:gd name="T69" fmla="*/ 1313 h 2272"/>
                <a:gd name="T70" fmla="*/ 0 w 2271"/>
                <a:gd name="T71" fmla="*/ 1289 h 2272"/>
                <a:gd name="T72" fmla="*/ 982 w 2271"/>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1" h="2272">
                  <a:moveTo>
                    <a:pt x="982" y="2272"/>
                  </a:moveTo>
                  <a:lnTo>
                    <a:pt x="958" y="2191"/>
                  </a:lnTo>
                  <a:lnTo>
                    <a:pt x="928" y="2033"/>
                  </a:lnTo>
                  <a:lnTo>
                    <a:pt x="919" y="1881"/>
                  </a:lnTo>
                  <a:lnTo>
                    <a:pt x="929" y="1734"/>
                  </a:lnTo>
                  <a:lnTo>
                    <a:pt x="959" y="1597"/>
                  </a:lnTo>
                  <a:lnTo>
                    <a:pt x="1007" y="1469"/>
                  </a:lnTo>
                  <a:lnTo>
                    <a:pt x="1070" y="1351"/>
                  </a:lnTo>
                  <a:lnTo>
                    <a:pt x="1151" y="1245"/>
                  </a:lnTo>
                  <a:lnTo>
                    <a:pt x="1244" y="1151"/>
                  </a:lnTo>
                  <a:lnTo>
                    <a:pt x="1350" y="1072"/>
                  </a:lnTo>
                  <a:lnTo>
                    <a:pt x="1468" y="1007"/>
                  </a:lnTo>
                  <a:lnTo>
                    <a:pt x="1597" y="961"/>
                  </a:lnTo>
                  <a:lnTo>
                    <a:pt x="1734" y="930"/>
                  </a:lnTo>
                  <a:lnTo>
                    <a:pt x="1879" y="919"/>
                  </a:lnTo>
                  <a:lnTo>
                    <a:pt x="2032" y="928"/>
                  </a:lnTo>
                  <a:lnTo>
                    <a:pt x="2190" y="958"/>
                  </a:lnTo>
                  <a:lnTo>
                    <a:pt x="2271" y="983"/>
                  </a:lnTo>
                  <a:lnTo>
                    <a:pt x="1288" y="0"/>
                  </a:lnTo>
                  <a:lnTo>
                    <a:pt x="1313" y="81"/>
                  </a:lnTo>
                  <a:lnTo>
                    <a:pt x="1343" y="239"/>
                  </a:lnTo>
                  <a:lnTo>
                    <a:pt x="1352" y="392"/>
                  </a:lnTo>
                  <a:lnTo>
                    <a:pt x="1341" y="537"/>
                  </a:lnTo>
                  <a:lnTo>
                    <a:pt x="1311" y="674"/>
                  </a:lnTo>
                  <a:lnTo>
                    <a:pt x="1264" y="804"/>
                  </a:lnTo>
                  <a:lnTo>
                    <a:pt x="1200" y="922"/>
                  </a:lnTo>
                  <a:lnTo>
                    <a:pt x="1120" y="1028"/>
                  </a:lnTo>
                  <a:lnTo>
                    <a:pt x="1026" y="1121"/>
                  </a:lnTo>
                  <a:lnTo>
                    <a:pt x="920" y="1200"/>
                  </a:lnTo>
                  <a:lnTo>
                    <a:pt x="802" y="1264"/>
                  </a:lnTo>
                  <a:lnTo>
                    <a:pt x="674" y="1312"/>
                  </a:lnTo>
                  <a:lnTo>
                    <a:pt x="536" y="1342"/>
                  </a:lnTo>
                  <a:lnTo>
                    <a:pt x="391" y="1353"/>
                  </a:lnTo>
                  <a:lnTo>
                    <a:pt x="238" y="1344"/>
                  </a:lnTo>
                  <a:lnTo>
                    <a:pt x="80" y="1313"/>
                  </a:lnTo>
                  <a:lnTo>
                    <a:pt x="0" y="1289"/>
                  </a:lnTo>
                  <a:lnTo>
                    <a:pt x="982"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2" name="Freeform 189"/>
            <p:cNvSpPr>
              <a:spLocks/>
            </p:cNvSpPr>
            <p:nvPr/>
          </p:nvSpPr>
          <p:spPr bwMode="auto">
            <a:xfrm>
              <a:off x="5514975" y="2187575"/>
              <a:ext cx="1216025" cy="1214438"/>
            </a:xfrm>
            <a:custGeom>
              <a:avLst/>
              <a:gdLst>
                <a:gd name="T0" fmla="*/ 1453 w 3063"/>
                <a:gd name="T1" fmla="*/ 2 h 3062"/>
                <a:gd name="T2" fmla="*/ 1148 w 3063"/>
                <a:gd name="T3" fmla="*/ 47 h 3062"/>
                <a:gd name="T4" fmla="*/ 867 w 3063"/>
                <a:gd name="T5" fmla="*/ 151 h 3062"/>
                <a:gd name="T6" fmla="*/ 616 w 3063"/>
                <a:gd name="T7" fmla="*/ 304 h 3062"/>
                <a:gd name="T8" fmla="*/ 398 w 3063"/>
                <a:gd name="T9" fmla="*/ 501 h 3062"/>
                <a:gd name="T10" fmla="*/ 222 w 3063"/>
                <a:gd name="T11" fmla="*/ 737 h 3062"/>
                <a:gd name="T12" fmla="*/ 93 w 3063"/>
                <a:gd name="T13" fmla="*/ 1005 h 3062"/>
                <a:gd name="T14" fmla="*/ 17 w 3063"/>
                <a:gd name="T15" fmla="*/ 1298 h 3062"/>
                <a:gd name="T16" fmla="*/ 0 w 3063"/>
                <a:gd name="T17" fmla="*/ 1531 h 3062"/>
                <a:gd name="T18" fmla="*/ 17 w 3063"/>
                <a:gd name="T19" fmla="*/ 1764 h 3062"/>
                <a:gd name="T20" fmla="*/ 93 w 3063"/>
                <a:gd name="T21" fmla="*/ 2057 h 3062"/>
                <a:gd name="T22" fmla="*/ 222 w 3063"/>
                <a:gd name="T23" fmla="*/ 2326 h 3062"/>
                <a:gd name="T24" fmla="*/ 398 w 3063"/>
                <a:gd name="T25" fmla="*/ 2560 h 3062"/>
                <a:gd name="T26" fmla="*/ 616 w 3063"/>
                <a:gd name="T27" fmla="*/ 2759 h 3062"/>
                <a:gd name="T28" fmla="*/ 867 w 3063"/>
                <a:gd name="T29" fmla="*/ 2912 h 3062"/>
                <a:gd name="T30" fmla="*/ 1148 w 3063"/>
                <a:gd name="T31" fmla="*/ 3014 h 3062"/>
                <a:gd name="T32" fmla="*/ 1453 w 3063"/>
                <a:gd name="T33" fmla="*/ 3061 h 3062"/>
                <a:gd name="T34" fmla="*/ 1610 w 3063"/>
                <a:gd name="T35" fmla="*/ 3061 h 3062"/>
                <a:gd name="T36" fmla="*/ 1914 w 3063"/>
                <a:gd name="T37" fmla="*/ 3014 h 3062"/>
                <a:gd name="T38" fmla="*/ 2196 w 3063"/>
                <a:gd name="T39" fmla="*/ 2912 h 3062"/>
                <a:gd name="T40" fmla="*/ 2448 w 3063"/>
                <a:gd name="T41" fmla="*/ 2759 h 3062"/>
                <a:gd name="T42" fmla="*/ 2665 w 3063"/>
                <a:gd name="T43" fmla="*/ 2560 h 3062"/>
                <a:gd name="T44" fmla="*/ 2841 w 3063"/>
                <a:gd name="T45" fmla="*/ 2326 h 3062"/>
                <a:gd name="T46" fmla="*/ 2969 w 3063"/>
                <a:gd name="T47" fmla="*/ 2057 h 3062"/>
                <a:gd name="T48" fmla="*/ 3046 w 3063"/>
                <a:gd name="T49" fmla="*/ 1764 h 3062"/>
                <a:gd name="T50" fmla="*/ 3063 w 3063"/>
                <a:gd name="T51" fmla="*/ 1531 h 3062"/>
                <a:gd name="T52" fmla="*/ 3046 w 3063"/>
                <a:gd name="T53" fmla="*/ 1298 h 3062"/>
                <a:gd name="T54" fmla="*/ 2969 w 3063"/>
                <a:gd name="T55" fmla="*/ 1005 h 3062"/>
                <a:gd name="T56" fmla="*/ 2841 w 3063"/>
                <a:gd name="T57" fmla="*/ 737 h 3062"/>
                <a:gd name="T58" fmla="*/ 2665 w 3063"/>
                <a:gd name="T59" fmla="*/ 501 h 3062"/>
                <a:gd name="T60" fmla="*/ 2448 w 3063"/>
                <a:gd name="T61" fmla="*/ 304 h 3062"/>
                <a:gd name="T62" fmla="*/ 2196 w 3063"/>
                <a:gd name="T63" fmla="*/ 151 h 3062"/>
                <a:gd name="T64" fmla="*/ 1914 w 3063"/>
                <a:gd name="T65" fmla="*/ 47 h 3062"/>
                <a:gd name="T66" fmla="*/ 1610 w 3063"/>
                <a:gd name="T67" fmla="*/ 2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3" h="3062">
                  <a:moveTo>
                    <a:pt x="1532" y="0"/>
                  </a:moveTo>
                  <a:lnTo>
                    <a:pt x="1453" y="2"/>
                  </a:lnTo>
                  <a:lnTo>
                    <a:pt x="1297" y="17"/>
                  </a:lnTo>
                  <a:lnTo>
                    <a:pt x="1148" y="47"/>
                  </a:lnTo>
                  <a:lnTo>
                    <a:pt x="1004" y="92"/>
                  </a:lnTo>
                  <a:lnTo>
                    <a:pt x="867" y="151"/>
                  </a:lnTo>
                  <a:lnTo>
                    <a:pt x="737" y="221"/>
                  </a:lnTo>
                  <a:lnTo>
                    <a:pt x="616" y="304"/>
                  </a:lnTo>
                  <a:lnTo>
                    <a:pt x="502" y="397"/>
                  </a:lnTo>
                  <a:lnTo>
                    <a:pt x="398" y="501"/>
                  </a:lnTo>
                  <a:lnTo>
                    <a:pt x="305" y="615"/>
                  </a:lnTo>
                  <a:lnTo>
                    <a:pt x="222" y="737"/>
                  </a:lnTo>
                  <a:lnTo>
                    <a:pt x="150" y="868"/>
                  </a:lnTo>
                  <a:lnTo>
                    <a:pt x="93" y="1005"/>
                  </a:lnTo>
                  <a:lnTo>
                    <a:pt x="48" y="1148"/>
                  </a:lnTo>
                  <a:lnTo>
                    <a:pt x="17" y="1298"/>
                  </a:lnTo>
                  <a:lnTo>
                    <a:pt x="1" y="1452"/>
                  </a:lnTo>
                  <a:lnTo>
                    <a:pt x="0" y="1531"/>
                  </a:lnTo>
                  <a:lnTo>
                    <a:pt x="1" y="1610"/>
                  </a:lnTo>
                  <a:lnTo>
                    <a:pt x="17" y="1764"/>
                  </a:lnTo>
                  <a:lnTo>
                    <a:pt x="48" y="1914"/>
                  </a:lnTo>
                  <a:lnTo>
                    <a:pt x="93" y="2057"/>
                  </a:lnTo>
                  <a:lnTo>
                    <a:pt x="150" y="2195"/>
                  </a:lnTo>
                  <a:lnTo>
                    <a:pt x="222" y="2326"/>
                  </a:lnTo>
                  <a:lnTo>
                    <a:pt x="305" y="2448"/>
                  </a:lnTo>
                  <a:lnTo>
                    <a:pt x="398" y="2560"/>
                  </a:lnTo>
                  <a:lnTo>
                    <a:pt x="502" y="2664"/>
                  </a:lnTo>
                  <a:lnTo>
                    <a:pt x="616" y="2759"/>
                  </a:lnTo>
                  <a:lnTo>
                    <a:pt x="737" y="2840"/>
                  </a:lnTo>
                  <a:lnTo>
                    <a:pt x="867" y="2912"/>
                  </a:lnTo>
                  <a:lnTo>
                    <a:pt x="1004" y="2970"/>
                  </a:lnTo>
                  <a:lnTo>
                    <a:pt x="1148" y="3014"/>
                  </a:lnTo>
                  <a:lnTo>
                    <a:pt x="1297" y="3045"/>
                  </a:lnTo>
                  <a:lnTo>
                    <a:pt x="1453" y="3061"/>
                  </a:lnTo>
                  <a:lnTo>
                    <a:pt x="1532" y="3062"/>
                  </a:lnTo>
                  <a:lnTo>
                    <a:pt x="1610" y="3061"/>
                  </a:lnTo>
                  <a:lnTo>
                    <a:pt x="1765" y="3045"/>
                  </a:lnTo>
                  <a:lnTo>
                    <a:pt x="1914" y="3014"/>
                  </a:lnTo>
                  <a:lnTo>
                    <a:pt x="2058" y="2970"/>
                  </a:lnTo>
                  <a:lnTo>
                    <a:pt x="2196" y="2912"/>
                  </a:lnTo>
                  <a:lnTo>
                    <a:pt x="2325" y="2840"/>
                  </a:lnTo>
                  <a:lnTo>
                    <a:pt x="2448" y="2759"/>
                  </a:lnTo>
                  <a:lnTo>
                    <a:pt x="2561" y="2664"/>
                  </a:lnTo>
                  <a:lnTo>
                    <a:pt x="2665" y="2560"/>
                  </a:lnTo>
                  <a:lnTo>
                    <a:pt x="2758" y="2448"/>
                  </a:lnTo>
                  <a:lnTo>
                    <a:pt x="2841" y="2326"/>
                  </a:lnTo>
                  <a:lnTo>
                    <a:pt x="2912" y="2195"/>
                  </a:lnTo>
                  <a:lnTo>
                    <a:pt x="2969" y="2057"/>
                  </a:lnTo>
                  <a:lnTo>
                    <a:pt x="3015" y="1914"/>
                  </a:lnTo>
                  <a:lnTo>
                    <a:pt x="3046" y="1764"/>
                  </a:lnTo>
                  <a:lnTo>
                    <a:pt x="3061" y="1610"/>
                  </a:lnTo>
                  <a:lnTo>
                    <a:pt x="3063" y="1531"/>
                  </a:lnTo>
                  <a:lnTo>
                    <a:pt x="3061" y="1452"/>
                  </a:lnTo>
                  <a:lnTo>
                    <a:pt x="3046" y="1298"/>
                  </a:lnTo>
                  <a:lnTo>
                    <a:pt x="3015" y="1148"/>
                  </a:lnTo>
                  <a:lnTo>
                    <a:pt x="2969" y="1005"/>
                  </a:lnTo>
                  <a:lnTo>
                    <a:pt x="2912" y="868"/>
                  </a:lnTo>
                  <a:lnTo>
                    <a:pt x="2841" y="737"/>
                  </a:lnTo>
                  <a:lnTo>
                    <a:pt x="2758" y="615"/>
                  </a:lnTo>
                  <a:lnTo>
                    <a:pt x="2665" y="501"/>
                  </a:lnTo>
                  <a:lnTo>
                    <a:pt x="2561" y="397"/>
                  </a:lnTo>
                  <a:lnTo>
                    <a:pt x="2448" y="304"/>
                  </a:lnTo>
                  <a:lnTo>
                    <a:pt x="2325" y="221"/>
                  </a:lnTo>
                  <a:lnTo>
                    <a:pt x="2196" y="151"/>
                  </a:lnTo>
                  <a:lnTo>
                    <a:pt x="2058" y="92"/>
                  </a:lnTo>
                  <a:lnTo>
                    <a:pt x="1914" y="47"/>
                  </a:lnTo>
                  <a:lnTo>
                    <a:pt x="1765" y="17"/>
                  </a:lnTo>
                  <a:lnTo>
                    <a:pt x="1610" y="2"/>
                  </a:lnTo>
                  <a:lnTo>
                    <a:pt x="15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3" name="Freeform 190"/>
            <p:cNvSpPr>
              <a:spLocks/>
            </p:cNvSpPr>
            <p:nvPr/>
          </p:nvSpPr>
          <p:spPr bwMode="auto">
            <a:xfrm>
              <a:off x="5810250" y="2482850"/>
              <a:ext cx="625475" cy="623888"/>
            </a:xfrm>
            <a:custGeom>
              <a:avLst/>
              <a:gdLst>
                <a:gd name="T0" fmla="*/ 747 w 1575"/>
                <a:gd name="T1" fmla="*/ 1 h 1575"/>
                <a:gd name="T2" fmla="*/ 591 w 1575"/>
                <a:gd name="T3" fmla="*/ 25 h 1575"/>
                <a:gd name="T4" fmla="*/ 446 w 1575"/>
                <a:gd name="T5" fmla="*/ 78 h 1575"/>
                <a:gd name="T6" fmla="*/ 316 w 1575"/>
                <a:gd name="T7" fmla="*/ 157 h 1575"/>
                <a:gd name="T8" fmla="*/ 205 w 1575"/>
                <a:gd name="T9" fmla="*/ 258 h 1575"/>
                <a:gd name="T10" fmla="*/ 114 w 1575"/>
                <a:gd name="T11" fmla="*/ 380 h 1575"/>
                <a:gd name="T12" fmla="*/ 48 w 1575"/>
                <a:gd name="T13" fmla="*/ 517 h 1575"/>
                <a:gd name="T14" fmla="*/ 9 w 1575"/>
                <a:gd name="T15" fmla="*/ 668 h 1575"/>
                <a:gd name="T16" fmla="*/ 0 w 1575"/>
                <a:gd name="T17" fmla="*/ 788 h 1575"/>
                <a:gd name="T18" fmla="*/ 9 w 1575"/>
                <a:gd name="T19" fmla="*/ 907 h 1575"/>
                <a:gd name="T20" fmla="*/ 48 w 1575"/>
                <a:gd name="T21" fmla="*/ 1059 h 1575"/>
                <a:gd name="T22" fmla="*/ 114 w 1575"/>
                <a:gd name="T23" fmla="*/ 1196 h 1575"/>
                <a:gd name="T24" fmla="*/ 205 w 1575"/>
                <a:gd name="T25" fmla="*/ 1317 h 1575"/>
                <a:gd name="T26" fmla="*/ 316 w 1575"/>
                <a:gd name="T27" fmla="*/ 1419 h 1575"/>
                <a:gd name="T28" fmla="*/ 446 w 1575"/>
                <a:gd name="T29" fmla="*/ 1498 h 1575"/>
                <a:gd name="T30" fmla="*/ 591 w 1575"/>
                <a:gd name="T31" fmla="*/ 1550 h 1575"/>
                <a:gd name="T32" fmla="*/ 747 w 1575"/>
                <a:gd name="T33" fmla="*/ 1575 h 1575"/>
                <a:gd name="T34" fmla="*/ 828 w 1575"/>
                <a:gd name="T35" fmla="*/ 1575 h 1575"/>
                <a:gd name="T36" fmla="*/ 984 w 1575"/>
                <a:gd name="T37" fmla="*/ 1550 h 1575"/>
                <a:gd name="T38" fmla="*/ 1129 w 1575"/>
                <a:gd name="T39" fmla="*/ 1498 h 1575"/>
                <a:gd name="T40" fmla="*/ 1258 w 1575"/>
                <a:gd name="T41" fmla="*/ 1419 h 1575"/>
                <a:gd name="T42" fmla="*/ 1370 w 1575"/>
                <a:gd name="T43" fmla="*/ 1317 h 1575"/>
                <a:gd name="T44" fmla="*/ 1461 w 1575"/>
                <a:gd name="T45" fmla="*/ 1196 h 1575"/>
                <a:gd name="T46" fmla="*/ 1527 w 1575"/>
                <a:gd name="T47" fmla="*/ 1059 h 1575"/>
                <a:gd name="T48" fmla="*/ 1566 w 1575"/>
                <a:gd name="T49" fmla="*/ 907 h 1575"/>
                <a:gd name="T50" fmla="*/ 1575 w 1575"/>
                <a:gd name="T51" fmla="*/ 788 h 1575"/>
                <a:gd name="T52" fmla="*/ 1566 w 1575"/>
                <a:gd name="T53" fmla="*/ 668 h 1575"/>
                <a:gd name="T54" fmla="*/ 1527 w 1575"/>
                <a:gd name="T55" fmla="*/ 517 h 1575"/>
                <a:gd name="T56" fmla="*/ 1461 w 1575"/>
                <a:gd name="T57" fmla="*/ 380 h 1575"/>
                <a:gd name="T58" fmla="*/ 1370 w 1575"/>
                <a:gd name="T59" fmla="*/ 258 h 1575"/>
                <a:gd name="T60" fmla="*/ 1258 w 1575"/>
                <a:gd name="T61" fmla="*/ 157 h 1575"/>
                <a:gd name="T62" fmla="*/ 1129 w 1575"/>
                <a:gd name="T63" fmla="*/ 78 h 1575"/>
                <a:gd name="T64" fmla="*/ 984 w 1575"/>
                <a:gd name="T65" fmla="*/ 25 h 1575"/>
                <a:gd name="T66" fmla="*/ 828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8" y="0"/>
                  </a:moveTo>
                  <a:lnTo>
                    <a:pt x="747" y="1"/>
                  </a:lnTo>
                  <a:lnTo>
                    <a:pt x="667" y="9"/>
                  </a:lnTo>
                  <a:lnTo>
                    <a:pt x="591" y="25"/>
                  </a:lnTo>
                  <a:lnTo>
                    <a:pt x="517" y="48"/>
                  </a:lnTo>
                  <a:lnTo>
                    <a:pt x="446" y="78"/>
                  </a:lnTo>
                  <a:lnTo>
                    <a:pt x="378" y="114"/>
                  </a:lnTo>
                  <a:lnTo>
                    <a:pt x="316" y="157"/>
                  </a:lnTo>
                  <a:lnTo>
                    <a:pt x="258" y="205"/>
                  </a:lnTo>
                  <a:lnTo>
                    <a:pt x="205" y="258"/>
                  </a:lnTo>
                  <a:lnTo>
                    <a:pt x="157" y="316"/>
                  </a:lnTo>
                  <a:lnTo>
                    <a:pt x="114" y="380"/>
                  </a:lnTo>
                  <a:lnTo>
                    <a:pt x="78" y="446"/>
                  </a:lnTo>
                  <a:lnTo>
                    <a:pt x="48" y="517"/>
                  </a:lnTo>
                  <a:lnTo>
                    <a:pt x="25" y="591"/>
                  </a:lnTo>
                  <a:lnTo>
                    <a:pt x="9" y="668"/>
                  </a:lnTo>
                  <a:lnTo>
                    <a:pt x="1" y="748"/>
                  </a:lnTo>
                  <a:lnTo>
                    <a:pt x="0" y="788"/>
                  </a:lnTo>
                  <a:lnTo>
                    <a:pt x="1" y="828"/>
                  </a:lnTo>
                  <a:lnTo>
                    <a:pt x="9" y="907"/>
                  </a:lnTo>
                  <a:lnTo>
                    <a:pt x="25" y="985"/>
                  </a:lnTo>
                  <a:lnTo>
                    <a:pt x="48" y="1059"/>
                  </a:lnTo>
                  <a:lnTo>
                    <a:pt x="78" y="1129"/>
                  </a:lnTo>
                  <a:lnTo>
                    <a:pt x="114" y="1196"/>
                  </a:lnTo>
                  <a:lnTo>
                    <a:pt x="157" y="1259"/>
                  </a:lnTo>
                  <a:lnTo>
                    <a:pt x="205" y="1317"/>
                  </a:lnTo>
                  <a:lnTo>
                    <a:pt x="258" y="1371"/>
                  </a:lnTo>
                  <a:lnTo>
                    <a:pt x="316" y="1419"/>
                  </a:lnTo>
                  <a:lnTo>
                    <a:pt x="378" y="1462"/>
                  </a:lnTo>
                  <a:lnTo>
                    <a:pt x="446" y="1498"/>
                  </a:lnTo>
                  <a:lnTo>
                    <a:pt x="517" y="1528"/>
                  </a:lnTo>
                  <a:lnTo>
                    <a:pt x="591" y="1550"/>
                  </a:lnTo>
                  <a:lnTo>
                    <a:pt x="667" y="1567"/>
                  </a:lnTo>
                  <a:lnTo>
                    <a:pt x="747" y="1575"/>
                  </a:lnTo>
                  <a:lnTo>
                    <a:pt x="788" y="1575"/>
                  </a:lnTo>
                  <a:lnTo>
                    <a:pt x="828" y="1575"/>
                  </a:lnTo>
                  <a:lnTo>
                    <a:pt x="907" y="1567"/>
                  </a:lnTo>
                  <a:lnTo>
                    <a:pt x="984" y="1550"/>
                  </a:lnTo>
                  <a:lnTo>
                    <a:pt x="1059" y="1528"/>
                  </a:lnTo>
                  <a:lnTo>
                    <a:pt x="1129" y="1498"/>
                  </a:lnTo>
                  <a:lnTo>
                    <a:pt x="1196" y="1462"/>
                  </a:lnTo>
                  <a:lnTo>
                    <a:pt x="1258" y="1419"/>
                  </a:lnTo>
                  <a:lnTo>
                    <a:pt x="1317" y="1371"/>
                  </a:lnTo>
                  <a:lnTo>
                    <a:pt x="1370" y="1317"/>
                  </a:lnTo>
                  <a:lnTo>
                    <a:pt x="1419" y="1259"/>
                  </a:lnTo>
                  <a:lnTo>
                    <a:pt x="1461" y="1196"/>
                  </a:lnTo>
                  <a:lnTo>
                    <a:pt x="1497" y="1129"/>
                  </a:lnTo>
                  <a:lnTo>
                    <a:pt x="1527" y="1059"/>
                  </a:lnTo>
                  <a:lnTo>
                    <a:pt x="1550" y="985"/>
                  </a:lnTo>
                  <a:lnTo>
                    <a:pt x="1566" y="907"/>
                  </a:lnTo>
                  <a:lnTo>
                    <a:pt x="1575" y="828"/>
                  </a:lnTo>
                  <a:lnTo>
                    <a:pt x="1575" y="788"/>
                  </a:lnTo>
                  <a:lnTo>
                    <a:pt x="1575" y="748"/>
                  </a:lnTo>
                  <a:lnTo>
                    <a:pt x="1566" y="668"/>
                  </a:lnTo>
                  <a:lnTo>
                    <a:pt x="1550" y="591"/>
                  </a:lnTo>
                  <a:lnTo>
                    <a:pt x="1527" y="517"/>
                  </a:lnTo>
                  <a:lnTo>
                    <a:pt x="1497" y="446"/>
                  </a:lnTo>
                  <a:lnTo>
                    <a:pt x="1461" y="380"/>
                  </a:lnTo>
                  <a:lnTo>
                    <a:pt x="1419" y="316"/>
                  </a:lnTo>
                  <a:lnTo>
                    <a:pt x="1370" y="258"/>
                  </a:lnTo>
                  <a:lnTo>
                    <a:pt x="1317" y="205"/>
                  </a:lnTo>
                  <a:lnTo>
                    <a:pt x="1258" y="157"/>
                  </a:lnTo>
                  <a:lnTo>
                    <a:pt x="1196" y="114"/>
                  </a:lnTo>
                  <a:lnTo>
                    <a:pt x="1129" y="78"/>
                  </a:lnTo>
                  <a:lnTo>
                    <a:pt x="1059" y="48"/>
                  </a:lnTo>
                  <a:lnTo>
                    <a:pt x="984" y="25"/>
                  </a:lnTo>
                  <a:lnTo>
                    <a:pt x="907" y="9"/>
                  </a:lnTo>
                  <a:lnTo>
                    <a:pt x="828" y="1"/>
                  </a:lnTo>
                  <a:lnTo>
                    <a:pt x="78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err="1">
                  <a:solidFill>
                    <a:srgbClr val="297FB8"/>
                  </a:solidFill>
                </a:rPr>
                <a:t>Kaled</a:t>
              </a:r>
              <a:endParaRPr lang="es-CO" sz="2400" b="1" dirty="0">
                <a:solidFill>
                  <a:srgbClr val="297FB8"/>
                </a:solidFill>
              </a:endParaRPr>
            </a:p>
          </p:txBody>
        </p:sp>
      </p:grpSp>
      <p:grpSp>
        <p:nvGrpSpPr>
          <p:cNvPr id="7" name="Group 6"/>
          <p:cNvGrpSpPr/>
          <p:nvPr/>
        </p:nvGrpSpPr>
        <p:grpSpPr>
          <a:xfrm>
            <a:off x="2016887" y="3068960"/>
            <a:ext cx="2319104" cy="2319104"/>
            <a:chOff x="3757613" y="2982913"/>
            <a:chExt cx="1697038" cy="1697038"/>
          </a:xfrm>
          <a:solidFill>
            <a:srgbClr val="8D44AD"/>
          </a:solidFill>
        </p:grpSpPr>
        <p:sp>
          <p:nvSpPr>
            <p:cNvPr id="54" name="Freeform 181"/>
            <p:cNvSpPr>
              <a:spLocks/>
            </p:cNvSpPr>
            <p:nvPr/>
          </p:nvSpPr>
          <p:spPr bwMode="auto">
            <a:xfrm>
              <a:off x="3757613" y="2982913"/>
              <a:ext cx="901700" cy="901700"/>
            </a:xfrm>
            <a:custGeom>
              <a:avLst/>
              <a:gdLst>
                <a:gd name="T0" fmla="*/ 1288 w 2272"/>
                <a:gd name="T1" fmla="*/ 2272 h 2272"/>
                <a:gd name="T2" fmla="*/ 1313 w 2272"/>
                <a:gd name="T3" fmla="*/ 2191 h 2272"/>
                <a:gd name="T4" fmla="*/ 1344 w 2272"/>
                <a:gd name="T5" fmla="*/ 2033 h 2272"/>
                <a:gd name="T6" fmla="*/ 1353 w 2272"/>
                <a:gd name="T7" fmla="*/ 1881 h 2272"/>
                <a:gd name="T8" fmla="*/ 1342 w 2272"/>
                <a:gd name="T9" fmla="*/ 1734 h 2272"/>
                <a:gd name="T10" fmla="*/ 1312 w 2272"/>
                <a:gd name="T11" fmla="*/ 1597 h 2272"/>
                <a:gd name="T12" fmla="*/ 1264 w 2272"/>
                <a:gd name="T13" fmla="*/ 1469 h 2272"/>
                <a:gd name="T14" fmla="*/ 1200 w 2272"/>
                <a:gd name="T15" fmla="*/ 1351 h 2272"/>
                <a:gd name="T16" fmla="*/ 1121 w 2272"/>
                <a:gd name="T17" fmla="*/ 1245 h 2272"/>
                <a:gd name="T18" fmla="*/ 1027 w 2272"/>
                <a:gd name="T19" fmla="*/ 1151 h 2272"/>
                <a:gd name="T20" fmla="*/ 920 w 2272"/>
                <a:gd name="T21" fmla="*/ 1072 h 2272"/>
                <a:gd name="T22" fmla="*/ 802 w 2272"/>
                <a:gd name="T23" fmla="*/ 1007 h 2272"/>
                <a:gd name="T24" fmla="*/ 674 w 2272"/>
                <a:gd name="T25" fmla="*/ 961 h 2272"/>
                <a:gd name="T26" fmla="*/ 537 w 2272"/>
                <a:gd name="T27" fmla="*/ 930 h 2272"/>
                <a:gd name="T28" fmla="*/ 392 w 2272"/>
                <a:gd name="T29" fmla="*/ 919 h 2272"/>
                <a:gd name="T30" fmla="*/ 239 w 2272"/>
                <a:gd name="T31" fmla="*/ 928 h 2272"/>
                <a:gd name="T32" fmla="*/ 80 w 2272"/>
                <a:gd name="T33" fmla="*/ 958 h 2272"/>
                <a:gd name="T34" fmla="*/ 0 w 2272"/>
                <a:gd name="T35" fmla="*/ 983 h 2272"/>
                <a:gd name="T36" fmla="*/ 983 w 2272"/>
                <a:gd name="T37" fmla="*/ 0 h 2272"/>
                <a:gd name="T38" fmla="*/ 958 w 2272"/>
                <a:gd name="T39" fmla="*/ 81 h 2272"/>
                <a:gd name="T40" fmla="*/ 928 w 2272"/>
                <a:gd name="T41" fmla="*/ 239 h 2272"/>
                <a:gd name="T42" fmla="*/ 919 w 2272"/>
                <a:gd name="T43" fmla="*/ 392 h 2272"/>
                <a:gd name="T44" fmla="*/ 929 w 2272"/>
                <a:gd name="T45" fmla="*/ 537 h 2272"/>
                <a:gd name="T46" fmla="*/ 959 w 2272"/>
                <a:gd name="T47" fmla="*/ 674 h 2272"/>
                <a:gd name="T48" fmla="*/ 1007 w 2272"/>
                <a:gd name="T49" fmla="*/ 804 h 2272"/>
                <a:gd name="T50" fmla="*/ 1072 w 2272"/>
                <a:gd name="T51" fmla="*/ 922 h 2272"/>
                <a:gd name="T52" fmla="*/ 1151 w 2272"/>
                <a:gd name="T53" fmla="*/ 1028 h 2272"/>
                <a:gd name="T54" fmla="*/ 1244 w 2272"/>
                <a:gd name="T55" fmla="*/ 1121 h 2272"/>
                <a:gd name="T56" fmla="*/ 1351 w 2272"/>
                <a:gd name="T57" fmla="*/ 1200 h 2272"/>
                <a:gd name="T58" fmla="*/ 1469 w 2272"/>
                <a:gd name="T59" fmla="*/ 1264 h 2272"/>
                <a:gd name="T60" fmla="*/ 1597 w 2272"/>
                <a:gd name="T61" fmla="*/ 1312 h 2272"/>
                <a:gd name="T62" fmla="*/ 1734 w 2272"/>
                <a:gd name="T63" fmla="*/ 1342 h 2272"/>
                <a:gd name="T64" fmla="*/ 1881 w 2272"/>
                <a:gd name="T65" fmla="*/ 1353 h 2272"/>
                <a:gd name="T66" fmla="*/ 2032 w 2272"/>
                <a:gd name="T67" fmla="*/ 1344 h 2272"/>
                <a:gd name="T68" fmla="*/ 2191 w 2272"/>
                <a:gd name="T69" fmla="*/ 1313 h 2272"/>
                <a:gd name="T70" fmla="*/ 2272 w 2272"/>
                <a:gd name="T71" fmla="*/ 1289 h 2272"/>
                <a:gd name="T72" fmla="*/ 1288 w 2272"/>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2" h="2272">
                  <a:moveTo>
                    <a:pt x="1288" y="2272"/>
                  </a:moveTo>
                  <a:lnTo>
                    <a:pt x="1313" y="2191"/>
                  </a:lnTo>
                  <a:lnTo>
                    <a:pt x="1344" y="2033"/>
                  </a:lnTo>
                  <a:lnTo>
                    <a:pt x="1353" y="1881"/>
                  </a:lnTo>
                  <a:lnTo>
                    <a:pt x="1342" y="1734"/>
                  </a:lnTo>
                  <a:lnTo>
                    <a:pt x="1312" y="1597"/>
                  </a:lnTo>
                  <a:lnTo>
                    <a:pt x="1264" y="1469"/>
                  </a:lnTo>
                  <a:lnTo>
                    <a:pt x="1200" y="1351"/>
                  </a:lnTo>
                  <a:lnTo>
                    <a:pt x="1121" y="1245"/>
                  </a:lnTo>
                  <a:lnTo>
                    <a:pt x="1027" y="1151"/>
                  </a:lnTo>
                  <a:lnTo>
                    <a:pt x="920" y="1072"/>
                  </a:lnTo>
                  <a:lnTo>
                    <a:pt x="802" y="1007"/>
                  </a:lnTo>
                  <a:lnTo>
                    <a:pt x="674" y="961"/>
                  </a:lnTo>
                  <a:lnTo>
                    <a:pt x="537" y="930"/>
                  </a:lnTo>
                  <a:lnTo>
                    <a:pt x="392" y="919"/>
                  </a:lnTo>
                  <a:lnTo>
                    <a:pt x="239" y="928"/>
                  </a:lnTo>
                  <a:lnTo>
                    <a:pt x="80" y="958"/>
                  </a:lnTo>
                  <a:lnTo>
                    <a:pt x="0" y="983"/>
                  </a:lnTo>
                  <a:lnTo>
                    <a:pt x="983" y="0"/>
                  </a:lnTo>
                  <a:lnTo>
                    <a:pt x="958" y="81"/>
                  </a:lnTo>
                  <a:lnTo>
                    <a:pt x="928" y="239"/>
                  </a:lnTo>
                  <a:lnTo>
                    <a:pt x="919" y="392"/>
                  </a:lnTo>
                  <a:lnTo>
                    <a:pt x="929" y="537"/>
                  </a:lnTo>
                  <a:lnTo>
                    <a:pt x="959" y="674"/>
                  </a:lnTo>
                  <a:lnTo>
                    <a:pt x="1007" y="804"/>
                  </a:lnTo>
                  <a:lnTo>
                    <a:pt x="1072" y="922"/>
                  </a:lnTo>
                  <a:lnTo>
                    <a:pt x="1151" y="1028"/>
                  </a:lnTo>
                  <a:lnTo>
                    <a:pt x="1244" y="1121"/>
                  </a:lnTo>
                  <a:lnTo>
                    <a:pt x="1351" y="1200"/>
                  </a:lnTo>
                  <a:lnTo>
                    <a:pt x="1469" y="1264"/>
                  </a:lnTo>
                  <a:lnTo>
                    <a:pt x="1597" y="1312"/>
                  </a:lnTo>
                  <a:lnTo>
                    <a:pt x="1734" y="1342"/>
                  </a:lnTo>
                  <a:lnTo>
                    <a:pt x="1881" y="1353"/>
                  </a:lnTo>
                  <a:lnTo>
                    <a:pt x="2032" y="1344"/>
                  </a:lnTo>
                  <a:lnTo>
                    <a:pt x="2191" y="1313"/>
                  </a:lnTo>
                  <a:lnTo>
                    <a:pt x="2272" y="1289"/>
                  </a:lnTo>
                  <a:lnTo>
                    <a:pt x="1288"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58" name="Freeform 185"/>
            <p:cNvSpPr>
              <a:spLocks/>
            </p:cNvSpPr>
            <p:nvPr/>
          </p:nvSpPr>
          <p:spPr bwMode="auto">
            <a:xfrm>
              <a:off x="4240213" y="3465513"/>
              <a:ext cx="1214438" cy="1214438"/>
            </a:xfrm>
            <a:custGeom>
              <a:avLst/>
              <a:gdLst>
                <a:gd name="T0" fmla="*/ 1609 w 3061"/>
                <a:gd name="T1" fmla="*/ 1 h 3061"/>
                <a:gd name="T2" fmla="*/ 1913 w 3061"/>
                <a:gd name="T3" fmla="*/ 46 h 3061"/>
                <a:gd name="T4" fmla="*/ 2194 w 3061"/>
                <a:gd name="T5" fmla="*/ 150 h 3061"/>
                <a:gd name="T6" fmla="*/ 2447 w 3061"/>
                <a:gd name="T7" fmla="*/ 303 h 3061"/>
                <a:gd name="T8" fmla="*/ 2663 w 3061"/>
                <a:gd name="T9" fmla="*/ 500 h 3061"/>
                <a:gd name="T10" fmla="*/ 2839 w 3061"/>
                <a:gd name="T11" fmla="*/ 736 h 3061"/>
                <a:gd name="T12" fmla="*/ 2969 w 3061"/>
                <a:gd name="T13" fmla="*/ 1003 h 3061"/>
                <a:gd name="T14" fmla="*/ 3044 w 3061"/>
                <a:gd name="T15" fmla="*/ 1297 h 3061"/>
                <a:gd name="T16" fmla="*/ 3061 w 3061"/>
                <a:gd name="T17" fmla="*/ 1530 h 3061"/>
                <a:gd name="T18" fmla="*/ 3044 w 3061"/>
                <a:gd name="T19" fmla="*/ 1764 h 3061"/>
                <a:gd name="T20" fmla="*/ 2969 w 3061"/>
                <a:gd name="T21" fmla="*/ 2057 h 3061"/>
                <a:gd name="T22" fmla="*/ 2839 w 3061"/>
                <a:gd name="T23" fmla="*/ 2324 h 3061"/>
                <a:gd name="T24" fmla="*/ 2663 w 3061"/>
                <a:gd name="T25" fmla="*/ 2560 h 3061"/>
                <a:gd name="T26" fmla="*/ 2447 w 3061"/>
                <a:gd name="T27" fmla="*/ 2758 h 3061"/>
                <a:gd name="T28" fmla="*/ 2194 w 3061"/>
                <a:gd name="T29" fmla="*/ 2911 h 3061"/>
                <a:gd name="T30" fmla="*/ 1913 w 3061"/>
                <a:gd name="T31" fmla="*/ 3013 h 3061"/>
                <a:gd name="T32" fmla="*/ 1609 w 3061"/>
                <a:gd name="T33" fmla="*/ 3060 h 3061"/>
                <a:gd name="T34" fmla="*/ 1451 w 3061"/>
                <a:gd name="T35" fmla="*/ 3060 h 3061"/>
                <a:gd name="T36" fmla="*/ 1147 w 3061"/>
                <a:gd name="T37" fmla="*/ 3013 h 3061"/>
                <a:gd name="T38" fmla="*/ 865 w 3061"/>
                <a:gd name="T39" fmla="*/ 2911 h 3061"/>
                <a:gd name="T40" fmla="*/ 614 w 3061"/>
                <a:gd name="T41" fmla="*/ 2758 h 3061"/>
                <a:gd name="T42" fmla="*/ 396 w 3061"/>
                <a:gd name="T43" fmla="*/ 2560 h 3061"/>
                <a:gd name="T44" fmla="*/ 220 w 3061"/>
                <a:gd name="T45" fmla="*/ 2324 h 3061"/>
                <a:gd name="T46" fmla="*/ 92 w 3061"/>
                <a:gd name="T47" fmla="*/ 2057 h 3061"/>
                <a:gd name="T48" fmla="*/ 16 w 3061"/>
                <a:gd name="T49" fmla="*/ 1764 h 3061"/>
                <a:gd name="T50" fmla="*/ 0 w 3061"/>
                <a:gd name="T51" fmla="*/ 1530 h 3061"/>
                <a:gd name="T52" fmla="*/ 16 w 3061"/>
                <a:gd name="T53" fmla="*/ 1297 h 3061"/>
                <a:gd name="T54" fmla="*/ 92 w 3061"/>
                <a:gd name="T55" fmla="*/ 1003 h 3061"/>
                <a:gd name="T56" fmla="*/ 220 w 3061"/>
                <a:gd name="T57" fmla="*/ 736 h 3061"/>
                <a:gd name="T58" fmla="*/ 396 w 3061"/>
                <a:gd name="T59" fmla="*/ 500 h 3061"/>
                <a:gd name="T60" fmla="*/ 614 w 3061"/>
                <a:gd name="T61" fmla="*/ 303 h 3061"/>
                <a:gd name="T62" fmla="*/ 865 w 3061"/>
                <a:gd name="T63" fmla="*/ 150 h 3061"/>
                <a:gd name="T64" fmla="*/ 1147 w 3061"/>
                <a:gd name="T65" fmla="*/ 46 h 3061"/>
                <a:gd name="T66" fmla="*/ 1451 w 3061"/>
                <a:gd name="T67" fmla="*/ 1 h 3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1" h="3061">
                  <a:moveTo>
                    <a:pt x="1530" y="0"/>
                  </a:moveTo>
                  <a:lnTo>
                    <a:pt x="1609" y="1"/>
                  </a:lnTo>
                  <a:lnTo>
                    <a:pt x="1764" y="17"/>
                  </a:lnTo>
                  <a:lnTo>
                    <a:pt x="1913" y="46"/>
                  </a:lnTo>
                  <a:lnTo>
                    <a:pt x="2057" y="92"/>
                  </a:lnTo>
                  <a:lnTo>
                    <a:pt x="2194" y="150"/>
                  </a:lnTo>
                  <a:lnTo>
                    <a:pt x="2324" y="220"/>
                  </a:lnTo>
                  <a:lnTo>
                    <a:pt x="2447" y="303"/>
                  </a:lnTo>
                  <a:lnTo>
                    <a:pt x="2559" y="396"/>
                  </a:lnTo>
                  <a:lnTo>
                    <a:pt x="2663" y="500"/>
                  </a:lnTo>
                  <a:lnTo>
                    <a:pt x="2758" y="614"/>
                  </a:lnTo>
                  <a:lnTo>
                    <a:pt x="2839" y="736"/>
                  </a:lnTo>
                  <a:lnTo>
                    <a:pt x="2911" y="866"/>
                  </a:lnTo>
                  <a:lnTo>
                    <a:pt x="2969" y="1003"/>
                  </a:lnTo>
                  <a:lnTo>
                    <a:pt x="3013" y="1147"/>
                  </a:lnTo>
                  <a:lnTo>
                    <a:pt x="3044" y="1297"/>
                  </a:lnTo>
                  <a:lnTo>
                    <a:pt x="3060" y="1451"/>
                  </a:lnTo>
                  <a:lnTo>
                    <a:pt x="3061" y="1530"/>
                  </a:lnTo>
                  <a:lnTo>
                    <a:pt x="3060" y="1610"/>
                  </a:lnTo>
                  <a:lnTo>
                    <a:pt x="3044" y="1764"/>
                  </a:lnTo>
                  <a:lnTo>
                    <a:pt x="3013" y="1913"/>
                  </a:lnTo>
                  <a:lnTo>
                    <a:pt x="2969" y="2057"/>
                  </a:lnTo>
                  <a:lnTo>
                    <a:pt x="2911" y="2194"/>
                  </a:lnTo>
                  <a:lnTo>
                    <a:pt x="2839" y="2324"/>
                  </a:lnTo>
                  <a:lnTo>
                    <a:pt x="2758" y="2447"/>
                  </a:lnTo>
                  <a:lnTo>
                    <a:pt x="2663" y="2560"/>
                  </a:lnTo>
                  <a:lnTo>
                    <a:pt x="2559" y="2663"/>
                  </a:lnTo>
                  <a:lnTo>
                    <a:pt x="2447" y="2758"/>
                  </a:lnTo>
                  <a:lnTo>
                    <a:pt x="2324" y="2840"/>
                  </a:lnTo>
                  <a:lnTo>
                    <a:pt x="2194" y="2911"/>
                  </a:lnTo>
                  <a:lnTo>
                    <a:pt x="2057" y="2969"/>
                  </a:lnTo>
                  <a:lnTo>
                    <a:pt x="1913" y="3013"/>
                  </a:lnTo>
                  <a:lnTo>
                    <a:pt x="1764" y="3044"/>
                  </a:lnTo>
                  <a:lnTo>
                    <a:pt x="1609" y="3060"/>
                  </a:lnTo>
                  <a:lnTo>
                    <a:pt x="1530" y="3061"/>
                  </a:lnTo>
                  <a:lnTo>
                    <a:pt x="1451" y="3060"/>
                  </a:lnTo>
                  <a:lnTo>
                    <a:pt x="1297" y="3044"/>
                  </a:lnTo>
                  <a:lnTo>
                    <a:pt x="1147" y="3013"/>
                  </a:lnTo>
                  <a:lnTo>
                    <a:pt x="1003" y="2969"/>
                  </a:lnTo>
                  <a:lnTo>
                    <a:pt x="865" y="2911"/>
                  </a:lnTo>
                  <a:lnTo>
                    <a:pt x="736" y="2840"/>
                  </a:lnTo>
                  <a:lnTo>
                    <a:pt x="614" y="2758"/>
                  </a:lnTo>
                  <a:lnTo>
                    <a:pt x="500" y="2663"/>
                  </a:lnTo>
                  <a:lnTo>
                    <a:pt x="396" y="2560"/>
                  </a:lnTo>
                  <a:lnTo>
                    <a:pt x="303" y="2447"/>
                  </a:lnTo>
                  <a:lnTo>
                    <a:pt x="220" y="2324"/>
                  </a:lnTo>
                  <a:lnTo>
                    <a:pt x="150" y="2194"/>
                  </a:lnTo>
                  <a:lnTo>
                    <a:pt x="92" y="2057"/>
                  </a:lnTo>
                  <a:lnTo>
                    <a:pt x="46" y="1913"/>
                  </a:lnTo>
                  <a:lnTo>
                    <a:pt x="16" y="1764"/>
                  </a:lnTo>
                  <a:lnTo>
                    <a:pt x="1" y="1610"/>
                  </a:lnTo>
                  <a:lnTo>
                    <a:pt x="0" y="1530"/>
                  </a:lnTo>
                  <a:lnTo>
                    <a:pt x="1" y="1451"/>
                  </a:lnTo>
                  <a:lnTo>
                    <a:pt x="16" y="1297"/>
                  </a:lnTo>
                  <a:lnTo>
                    <a:pt x="46" y="1147"/>
                  </a:lnTo>
                  <a:lnTo>
                    <a:pt x="92" y="1003"/>
                  </a:lnTo>
                  <a:lnTo>
                    <a:pt x="150" y="866"/>
                  </a:lnTo>
                  <a:lnTo>
                    <a:pt x="220" y="736"/>
                  </a:lnTo>
                  <a:lnTo>
                    <a:pt x="303" y="614"/>
                  </a:lnTo>
                  <a:lnTo>
                    <a:pt x="396" y="500"/>
                  </a:lnTo>
                  <a:lnTo>
                    <a:pt x="500" y="396"/>
                  </a:lnTo>
                  <a:lnTo>
                    <a:pt x="614" y="303"/>
                  </a:lnTo>
                  <a:lnTo>
                    <a:pt x="736" y="220"/>
                  </a:lnTo>
                  <a:lnTo>
                    <a:pt x="865" y="150"/>
                  </a:lnTo>
                  <a:lnTo>
                    <a:pt x="1003" y="92"/>
                  </a:lnTo>
                  <a:lnTo>
                    <a:pt x="1147" y="46"/>
                  </a:lnTo>
                  <a:lnTo>
                    <a:pt x="1297" y="17"/>
                  </a:lnTo>
                  <a:lnTo>
                    <a:pt x="1451" y="1"/>
                  </a:lnTo>
                  <a:lnTo>
                    <a:pt x="15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1" name="Freeform 188"/>
            <p:cNvSpPr>
              <a:spLocks/>
            </p:cNvSpPr>
            <p:nvPr/>
          </p:nvSpPr>
          <p:spPr bwMode="auto">
            <a:xfrm>
              <a:off x="4530725" y="3756025"/>
              <a:ext cx="625475" cy="623888"/>
            </a:xfrm>
            <a:custGeom>
              <a:avLst/>
              <a:gdLst>
                <a:gd name="T0" fmla="*/ 828 w 1575"/>
                <a:gd name="T1" fmla="*/ 1 h 1575"/>
                <a:gd name="T2" fmla="*/ 984 w 1575"/>
                <a:gd name="T3" fmla="*/ 25 h 1575"/>
                <a:gd name="T4" fmla="*/ 1129 w 1575"/>
                <a:gd name="T5" fmla="*/ 78 h 1575"/>
                <a:gd name="T6" fmla="*/ 1258 w 1575"/>
                <a:gd name="T7" fmla="*/ 157 h 1575"/>
                <a:gd name="T8" fmla="*/ 1370 w 1575"/>
                <a:gd name="T9" fmla="*/ 258 h 1575"/>
                <a:gd name="T10" fmla="*/ 1461 w 1575"/>
                <a:gd name="T11" fmla="*/ 379 h 1575"/>
                <a:gd name="T12" fmla="*/ 1527 w 1575"/>
                <a:gd name="T13" fmla="*/ 517 h 1575"/>
                <a:gd name="T14" fmla="*/ 1566 w 1575"/>
                <a:gd name="T15" fmla="*/ 668 h 1575"/>
                <a:gd name="T16" fmla="*/ 1575 w 1575"/>
                <a:gd name="T17" fmla="*/ 788 h 1575"/>
                <a:gd name="T18" fmla="*/ 1566 w 1575"/>
                <a:gd name="T19" fmla="*/ 907 h 1575"/>
                <a:gd name="T20" fmla="*/ 1527 w 1575"/>
                <a:gd name="T21" fmla="*/ 1059 h 1575"/>
                <a:gd name="T22" fmla="*/ 1461 w 1575"/>
                <a:gd name="T23" fmla="*/ 1196 h 1575"/>
                <a:gd name="T24" fmla="*/ 1370 w 1575"/>
                <a:gd name="T25" fmla="*/ 1317 h 1575"/>
                <a:gd name="T26" fmla="*/ 1258 w 1575"/>
                <a:gd name="T27" fmla="*/ 1419 h 1575"/>
                <a:gd name="T28" fmla="*/ 1129 w 1575"/>
                <a:gd name="T29" fmla="*/ 1497 h 1575"/>
                <a:gd name="T30" fmla="*/ 984 w 1575"/>
                <a:gd name="T31" fmla="*/ 1550 h 1575"/>
                <a:gd name="T32" fmla="*/ 828 w 1575"/>
                <a:gd name="T33" fmla="*/ 1574 h 1575"/>
                <a:gd name="T34" fmla="*/ 746 w 1575"/>
                <a:gd name="T35" fmla="*/ 1574 h 1575"/>
                <a:gd name="T36" fmla="*/ 591 w 1575"/>
                <a:gd name="T37" fmla="*/ 1550 h 1575"/>
                <a:gd name="T38" fmla="*/ 446 w 1575"/>
                <a:gd name="T39" fmla="*/ 1497 h 1575"/>
                <a:gd name="T40" fmla="*/ 316 w 1575"/>
                <a:gd name="T41" fmla="*/ 1419 h 1575"/>
                <a:gd name="T42" fmla="*/ 205 w 1575"/>
                <a:gd name="T43" fmla="*/ 1317 h 1575"/>
                <a:gd name="T44" fmla="*/ 114 w 1575"/>
                <a:gd name="T45" fmla="*/ 1196 h 1575"/>
                <a:gd name="T46" fmla="*/ 48 w 1575"/>
                <a:gd name="T47" fmla="*/ 1059 h 1575"/>
                <a:gd name="T48" fmla="*/ 9 w 1575"/>
                <a:gd name="T49" fmla="*/ 907 h 1575"/>
                <a:gd name="T50" fmla="*/ 0 w 1575"/>
                <a:gd name="T51" fmla="*/ 788 h 1575"/>
                <a:gd name="T52" fmla="*/ 9 w 1575"/>
                <a:gd name="T53" fmla="*/ 668 h 1575"/>
                <a:gd name="T54" fmla="*/ 48 w 1575"/>
                <a:gd name="T55" fmla="*/ 517 h 1575"/>
                <a:gd name="T56" fmla="*/ 114 w 1575"/>
                <a:gd name="T57" fmla="*/ 379 h 1575"/>
                <a:gd name="T58" fmla="*/ 205 w 1575"/>
                <a:gd name="T59" fmla="*/ 258 h 1575"/>
                <a:gd name="T60" fmla="*/ 316 w 1575"/>
                <a:gd name="T61" fmla="*/ 157 h 1575"/>
                <a:gd name="T62" fmla="*/ 446 w 1575"/>
                <a:gd name="T63" fmla="*/ 78 h 1575"/>
                <a:gd name="T64" fmla="*/ 591 w 1575"/>
                <a:gd name="T65" fmla="*/ 25 h 1575"/>
                <a:gd name="T66" fmla="*/ 746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7" y="0"/>
                  </a:moveTo>
                  <a:lnTo>
                    <a:pt x="828" y="1"/>
                  </a:lnTo>
                  <a:lnTo>
                    <a:pt x="907" y="9"/>
                  </a:lnTo>
                  <a:lnTo>
                    <a:pt x="984" y="25"/>
                  </a:lnTo>
                  <a:lnTo>
                    <a:pt x="1058" y="48"/>
                  </a:lnTo>
                  <a:lnTo>
                    <a:pt x="1129" y="78"/>
                  </a:lnTo>
                  <a:lnTo>
                    <a:pt x="1196" y="114"/>
                  </a:lnTo>
                  <a:lnTo>
                    <a:pt x="1258" y="157"/>
                  </a:lnTo>
                  <a:lnTo>
                    <a:pt x="1317" y="205"/>
                  </a:lnTo>
                  <a:lnTo>
                    <a:pt x="1370" y="258"/>
                  </a:lnTo>
                  <a:lnTo>
                    <a:pt x="1418" y="316"/>
                  </a:lnTo>
                  <a:lnTo>
                    <a:pt x="1461" y="379"/>
                  </a:lnTo>
                  <a:lnTo>
                    <a:pt x="1497" y="446"/>
                  </a:lnTo>
                  <a:lnTo>
                    <a:pt x="1527" y="517"/>
                  </a:lnTo>
                  <a:lnTo>
                    <a:pt x="1550" y="591"/>
                  </a:lnTo>
                  <a:lnTo>
                    <a:pt x="1566" y="668"/>
                  </a:lnTo>
                  <a:lnTo>
                    <a:pt x="1573" y="747"/>
                  </a:lnTo>
                  <a:lnTo>
                    <a:pt x="1575" y="788"/>
                  </a:lnTo>
                  <a:lnTo>
                    <a:pt x="1573" y="828"/>
                  </a:lnTo>
                  <a:lnTo>
                    <a:pt x="1566" y="907"/>
                  </a:lnTo>
                  <a:lnTo>
                    <a:pt x="1550" y="984"/>
                  </a:lnTo>
                  <a:lnTo>
                    <a:pt x="1527" y="1059"/>
                  </a:lnTo>
                  <a:lnTo>
                    <a:pt x="1497" y="1129"/>
                  </a:lnTo>
                  <a:lnTo>
                    <a:pt x="1461" y="1196"/>
                  </a:lnTo>
                  <a:lnTo>
                    <a:pt x="1418" y="1259"/>
                  </a:lnTo>
                  <a:lnTo>
                    <a:pt x="1370" y="1317"/>
                  </a:lnTo>
                  <a:lnTo>
                    <a:pt x="1317" y="1370"/>
                  </a:lnTo>
                  <a:lnTo>
                    <a:pt x="1258" y="1419"/>
                  </a:lnTo>
                  <a:lnTo>
                    <a:pt x="1196" y="1461"/>
                  </a:lnTo>
                  <a:lnTo>
                    <a:pt x="1129" y="1497"/>
                  </a:lnTo>
                  <a:lnTo>
                    <a:pt x="1058" y="1527"/>
                  </a:lnTo>
                  <a:lnTo>
                    <a:pt x="984" y="1550"/>
                  </a:lnTo>
                  <a:lnTo>
                    <a:pt x="907" y="1566"/>
                  </a:lnTo>
                  <a:lnTo>
                    <a:pt x="828" y="1574"/>
                  </a:lnTo>
                  <a:lnTo>
                    <a:pt x="787" y="1575"/>
                  </a:lnTo>
                  <a:lnTo>
                    <a:pt x="746" y="1574"/>
                  </a:lnTo>
                  <a:lnTo>
                    <a:pt x="667" y="1566"/>
                  </a:lnTo>
                  <a:lnTo>
                    <a:pt x="591" y="1550"/>
                  </a:lnTo>
                  <a:lnTo>
                    <a:pt x="516" y="1527"/>
                  </a:lnTo>
                  <a:lnTo>
                    <a:pt x="446" y="1497"/>
                  </a:lnTo>
                  <a:lnTo>
                    <a:pt x="378" y="1461"/>
                  </a:lnTo>
                  <a:lnTo>
                    <a:pt x="316" y="1419"/>
                  </a:lnTo>
                  <a:lnTo>
                    <a:pt x="258" y="1370"/>
                  </a:lnTo>
                  <a:lnTo>
                    <a:pt x="205" y="1317"/>
                  </a:lnTo>
                  <a:lnTo>
                    <a:pt x="155" y="1259"/>
                  </a:lnTo>
                  <a:lnTo>
                    <a:pt x="114" y="1196"/>
                  </a:lnTo>
                  <a:lnTo>
                    <a:pt x="78" y="1129"/>
                  </a:lnTo>
                  <a:lnTo>
                    <a:pt x="48" y="1059"/>
                  </a:lnTo>
                  <a:lnTo>
                    <a:pt x="25" y="984"/>
                  </a:lnTo>
                  <a:lnTo>
                    <a:pt x="9" y="907"/>
                  </a:lnTo>
                  <a:lnTo>
                    <a:pt x="0" y="828"/>
                  </a:lnTo>
                  <a:lnTo>
                    <a:pt x="0" y="788"/>
                  </a:lnTo>
                  <a:lnTo>
                    <a:pt x="0" y="747"/>
                  </a:lnTo>
                  <a:lnTo>
                    <a:pt x="9" y="668"/>
                  </a:lnTo>
                  <a:lnTo>
                    <a:pt x="25" y="591"/>
                  </a:lnTo>
                  <a:lnTo>
                    <a:pt x="48" y="517"/>
                  </a:lnTo>
                  <a:lnTo>
                    <a:pt x="78" y="446"/>
                  </a:lnTo>
                  <a:lnTo>
                    <a:pt x="114" y="379"/>
                  </a:lnTo>
                  <a:lnTo>
                    <a:pt x="155" y="316"/>
                  </a:lnTo>
                  <a:lnTo>
                    <a:pt x="205" y="258"/>
                  </a:lnTo>
                  <a:lnTo>
                    <a:pt x="258" y="205"/>
                  </a:lnTo>
                  <a:lnTo>
                    <a:pt x="316" y="157"/>
                  </a:lnTo>
                  <a:lnTo>
                    <a:pt x="378" y="114"/>
                  </a:lnTo>
                  <a:lnTo>
                    <a:pt x="446" y="78"/>
                  </a:lnTo>
                  <a:lnTo>
                    <a:pt x="516" y="48"/>
                  </a:lnTo>
                  <a:lnTo>
                    <a:pt x="591" y="25"/>
                  </a:lnTo>
                  <a:lnTo>
                    <a:pt x="667" y="9"/>
                  </a:lnTo>
                  <a:lnTo>
                    <a:pt x="746" y="1"/>
                  </a:lnTo>
                  <a:lnTo>
                    <a:pt x="787"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a:solidFill>
                    <a:srgbClr val="8D44AD"/>
                  </a:solidFill>
                </a:rPr>
                <a:t>Gabito</a:t>
              </a:r>
            </a:p>
          </p:txBody>
        </p:sp>
      </p:grpSp>
      <p:sp>
        <p:nvSpPr>
          <p:cNvPr id="59" name="Freeform 186"/>
          <p:cNvSpPr>
            <a:spLocks/>
          </p:cNvSpPr>
          <p:nvPr/>
        </p:nvSpPr>
        <p:spPr bwMode="auto">
          <a:xfrm>
            <a:off x="930010" y="1982083"/>
            <a:ext cx="1661771" cy="1659602"/>
          </a:xfrm>
          <a:custGeom>
            <a:avLst/>
            <a:gdLst>
              <a:gd name="T0" fmla="*/ 1611 w 3063"/>
              <a:gd name="T1" fmla="*/ 2 h 3062"/>
              <a:gd name="T2" fmla="*/ 1914 w 3063"/>
              <a:gd name="T3" fmla="*/ 47 h 3062"/>
              <a:gd name="T4" fmla="*/ 2196 w 3063"/>
              <a:gd name="T5" fmla="*/ 151 h 3062"/>
              <a:gd name="T6" fmla="*/ 2448 w 3063"/>
              <a:gd name="T7" fmla="*/ 304 h 3062"/>
              <a:gd name="T8" fmla="*/ 2665 w 3063"/>
              <a:gd name="T9" fmla="*/ 501 h 3062"/>
              <a:gd name="T10" fmla="*/ 2841 w 3063"/>
              <a:gd name="T11" fmla="*/ 737 h 3062"/>
              <a:gd name="T12" fmla="*/ 2971 w 3063"/>
              <a:gd name="T13" fmla="*/ 1005 h 3062"/>
              <a:gd name="T14" fmla="*/ 3046 w 3063"/>
              <a:gd name="T15" fmla="*/ 1298 h 3062"/>
              <a:gd name="T16" fmla="*/ 3063 w 3063"/>
              <a:gd name="T17" fmla="*/ 1531 h 3062"/>
              <a:gd name="T18" fmla="*/ 3046 w 3063"/>
              <a:gd name="T19" fmla="*/ 1764 h 3062"/>
              <a:gd name="T20" fmla="*/ 2971 w 3063"/>
              <a:gd name="T21" fmla="*/ 2057 h 3062"/>
              <a:gd name="T22" fmla="*/ 2841 w 3063"/>
              <a:gd name="T23" fmla="*/ 2326 h 3062"/>
              <a:gd name="T24" fmla="*/ 2665 w 3063"/>
              <a:gd name="T25" fmla="*/ 2560 h 3062"/>
              <a:gd name="T26" fmla="*/ 2448 w 3063"/>
              <a:gd name="T27" fmla="*/ 2759 h 3062"/>
              <a:gd name="T28" fmla="*/ 2196 w 3063"/>
              <a:gd name="T29" fmla="*/ 2912 h 3062"/>
              <a:gd name="T30" fmla="*/ 1914 w 3063"/>
              <a:gd name="T31" fmla="*/ 3014 h 3062"/>
              <a:gd name="T32" fmla="*/ 1611 w 3063"/>
              <a:gd name="T33" fmla="*/ 3061 h 3062"/>
              <a:gd name="T34" fmla="*/ 1453 w 3063"/>
              <a:gd name="T35" fmla="*/ 3061 h 3062"/>
              <a:gd name="T36" fmla="*/ 1148 w 3063"/>
              <a:gd name="T37" fmla="*/ 3014 h 3062"/>
              <a:gd name="T38" fmla="*/ 867 w 3063"/>
              <a:gd name="T39" fmla="*/ 2912 h 3062"/>
              <a:gd name="T40" fmla="*/ 616 w 3063"/>
              <a:gd name="T41" fmla="*/ 2759 h 3062"/>
              <a:gd name="T42" fmla="*/ 398 w 3063"/>
              <a:gd name="T43" fmla="*/ 2560 h 3062"/>
              <a:gd name="T44" fmla="*/ 222 w 3063"/>
              <a:gd name="T45" fmla="*/ 2326 h 3062"/>
              <a:gd name="T46" fmla="*/ 93 w 3063"/>
              <a:gd name="T47" fmla="*/ 2057 h 3062"/>
              <a:gd name="T48" fmla="*/ 18 w 3063"/>
              <a:gd name="T49" fmla="*/ 1764 h 3062"/>
              <a:gd name="T50" fmla="*/ 0 w 3063"/>
              <a:gd name="T51" fmla="*/ 1531 h 3062"/>
              <a:gd name="T52" fmla="*/ 18 w 3063"/>
              <a:gd name="T53" fmla="*/ 1298 h 3062"/>
              <a:gd name="T54" fmla="*/ 93 w 3063"/>
              <a:gd name="T55" fmla="*/ 1005 h 3062"/>
              <a:gd name="T56" fmla="*/ 222 w 3063"/>
              <a:gd name="T57" fmla="*/ 737 h 3062"/>
              <a:gd name="T58" fmla="*/ 398 w 3063"/>
              <a:gd name="T59" fmla="*/ 501 h 3062"/>
              <a:gd name="T60" fmla="*/ 616 w 3063"/>
              <a:gd name="T61" fmla="*/ 304 h 3062"/>
              <a:gd name="T62" fmla="*/ 867 w 3063"/>
              <a:gd name="T63" fmla="*/ 151 h 3062"/>
              <a:gd name="T64" fmla="*/ 1148 w 3063"/>
              <a:gd name="T65" fmla="*/ 47 h 3062"/>
              <a:gd name="T66" fmla="*/ 1453 w 3063"/>
              <a:gd name="T67" fmla="*/ 2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3" h="3062">
                <a:moveTo>
                  <a:pt x="1532" y="0"/>
                </a:moveTo>
                <a:lnTo>
                  <a:pt x="1611" y="2"/>
                </a:lnTo>
                <a:lnTo>
                  <a:pt x="1765" y="17"/>
                </a:lnTo>
                <a:lnTo>
                  <a:pt x="1914" y="47"/>
                </a:lnTo>
                <a:lnTo>
                  <a:pt x="2058" y="92"/>
                </a:lnTo>
                <a:lnTo>
                  <a:pt x="2196" y="151"/>
                </a:lnTo>
                <a:lnTo>
                  <a:pt x="2325" y="221"/>
                </a:lnTo>
                <a:lnTo>
                  <a:pt x="2448" y="304"/>
                </a:lnTo>
                <a:lnTo>
                  <a:pt x="2561" y="397"/>
                </a:lnTo>
                <a:lnTo>
                  <a:pt x="2665" y="501"/>
                </a:lnTo>
                <a:lnTo>
                  <a:pt x="2759" y="615"/>
                </a:lnTo>
                <a:lnTo>
                  <a:pt x="2841" y="737"/>
                </a:lnTo>
                <a:lnTo>
                  <a:pt x="2912" y="868"/>
                </a:lnTo>
                <a:lnTo>
                  <a:pt x="2971" y="1005"/>
                </a:lnTo>
                <a:lnTo>
                  <a:pt x="3015" y="1148"/>
                </a:lnTo>
                <a:lnTo>
                  <a:pt x="3046" y="1298"/>
                </a:lnTo>
                <a:lnTo>
                  <a:pt x="3061" y="1452"/>
                </a:lnTo>
                <a:lnTo>
                  <a:pt x="3063" y="1531"/>
                </a:lnTo>
                <a:lnTo>
                  <a:pt x="3061" y="1610"/>
                </a:lnTo>
                <a:lnTo>
                  <a:pt x="3046" y="1764"/>
                </a:lnTo>
                <a:lnTo>
                  <a:pt x="3015" y="1914"/>
                </a:lnTo>
                <a:lnTo>
                  <a:pt x="2971" y="2057"/>
                </a:lnTo>
                <a:lnTo>
                  <a:pt x="2912" y="2195"/>
                </a:lnTo>
                <a:lnTo>
                  <a:pt x="2841" y="2326"/>
                </a:lnTo>
                <a:lnTo>
                  <a:pt x="2759" y="2448"/>
                </a:lnTo>
                <a:lnTo>
                  <a:pt x="2665" y="2560"/>
                </a:lnTo>
                <a:lnTo>
                  <a:pt x="2561" y="2664"/>
                </a:lnTo>
                <a:lnTo>
                  <a:pt x="2448" y="2759"/>
                </a:lnTo>
                <a:lnTo>
                  <a:pt x="2325" y="2840"/>
                </a:lnTo>
                <a:lnTo>
                  <a:pt x="2196" y="2912"/>
                </a:lnTo>
                <a:lnTo>
                  <a:pt x="2058" y="2970"/>
                </a:lnTo>
                <a:lnTo>
                  <a:pt x="1914" y="3014"/>
                </a:lnTo>
                <a:lnTo>
                  <a:pt x="1765" y="3045"/>
                </a:lnTo>
                <a:lnTo>
                  <a:pt x="1611" y="3061"/>
                </a:lnTo>
                <a:lnTo>
                  <a:pt x="1532" y="3062"/>
                </a:lnTo>
                <a:lnTo>
                  <a:pt x="1453" y="3061"/>
                </a:lnTo>
                <a:lnTo>
                  <a:pt x="1299" y="3045"/>
                </a:lnTo>
                <a:lnTo>
                  <a:pt x="1148" y="3014"/>
                </a:lnTo>
                <a:lnTo>
                  <a:pt x="1004" y="2970"/>
                </a:lnTo>
                <a:lnTo>
                  <a:pt x="867" y="2912"/>
                </a:lnTo>
                <a:lnTo>
                  <a:pt x="737" y="2840"/>
                </a:lnTo>
                <a:lnTo>
                  <a:pt x="616" y="2759"/>
                </a:lnTo>
                <a:lnTo>
                  <a:pt x="502" y="2664"/>
                </a:lnTo>
                <a:lnTo>
                  <a:pt x="398" y="2560"/>
                </a:lnTo>
                <a:lnTo>
                  <a:pt x="305" y="2448"/>
                </a:lnTo>
                <a:lnTo>
                  <a:pt x="222" y="2326"/>
                </a:lnTo>
                <a:lnTo>
                  <a:pt x="152" y="2195"/>
                </a:lnTo>
                <a:lnTo>
                  <a:pt x="93" y="2057"/>
                </a:lnTo>
                <a:lnTo>
                  <a:pt x="48" y="1914"/>
                </a:lnTo>
                <a:lnTo>
                  <a:pt x="18" y="1764"/>
                </a:lnTo>
                <a:lnTo>
                  <a:pt x="3" y="1610"/>
                </a:lnTo>
                <a:lnTo>
                  <a:pt x="0" y="1531"/>
                </a:lnTo>
                <a:lnTo>
                  <a:pt x="3" y="1452"/>
                </a:lnTo>
                <a:lnTo>
                  <a:pt x="18" y="1298"/>
                </a:lnTo>
                <a:lnTo>
                  <a:pt x="48" y="1148"/>
                </a:lnTo>
                <a:lnTo>
                  <a:pt x="93" y="1005"/>
                </a:lnTo>
                <a:lnTo>
                  <a:pt x="152" y="868"/>
                </a:lnTo>
                <a:lnTo>
                  <a:pt x="222" y="737"/>
                </a:lnTo>
                <a:lnTo>
                  <a:pt x="305" y="615"/>
                </a:lnTo>
                <a:lnTo>
                  <a:pt x="398" y="501"/>
                </a:lnTo>
                <a:lnTo>
                  <a:pt x="502" y="397"/>
                </a:lnTo>
                <a:lnTo>
                  <a:pt x="616" y="304"/>
                </a:lnTo>
                <a:lnTo>
                  <a:pt x="737" y="221"/>
                </a:lnTo>
                <a:lnTo>
                  <a:pt x="867" y="151"/>
                </a:lnTo>
                <a:lnTo>
                  <a:pt x="1004" y="92"/>
                </a:lnTo>
                <a:lnTo>
                  <a:pt x="1148" y="47"/>
                </a:lnTo>
                <a:lnTo>
                  <a:pt x="1299" y="17"/>
                </a:lnTo>
                <a:lnTo>
                  <a:pt x="1453" y="2"/>
                </a:lnTo>
                <a:lnTo>
                  <a:pt x="1532" y="0"/>
                </a:lnTo>
                <a:close/>
              </a:path>
            </a:pathLst>
          </a:custGeom>
          <a:solidFill>
            <a:srgbClr val="2D3E50"/>
          </a:solidFill>
          <a:ln>
            <a:noFill/>
          </a:ln>
        </p:spPr>
        <p:txBody>
          <a:bodyPr vert="horz" wrap="square" lIns="91440" tIns="45720" rIns="91440" bIns="45720" numCol="1" anchor="t" anchorCtr="0" compatLnSpc="1">
            <a:prstTxWarp prst="textNoShape">
              <a:avLst/>
            </a:prstTxWarp>
          </a:bodyPr>
          <a:lstStyle/>
          <a:p>
            <a:endParaRPr lang="es-CO" dirty="0"/>
          </a:p>
        </p:txBody>
      </p:sp>
      <p:sp>
        <p:nvSpPr>
          <p:cNvPr id="60" name="Freeform 187"/>
          <p:cNvSpPr>
            <a:spLocks/>
          </p:cNvSpPr>
          <p:nvPr/>
        </p:nvSpPr>
        <p:spPr bwMode="auto">
          <a:xfrm>
            <a:off x="1333521" y="2385594"/>
            <a:ext cx="854749" cy="852580"/>
          </a:xfrm>
          <a:custGeom>
            <a:avLst/>
            <a:gdLst>
              <a:gd name="T0" fmla="*/ 828 w 1575"/>
              <a:gd name="T1" fmla="*/ 1 h 1575"/>
              <a:gd name="T2" fmla="*/ 985 w 1575"/>
              <a:gd name="T3" fmla="*/ 25 h 1575"/>
              <a:gd name="T4" fmla="*/ 1129 w 1575"/>
              <a:gd name="T5" fmla="*/ 78 h 1575"/>
              <a:gd name="T6" fmla="*/ 1258 w 1575"/>
              <a:gd name="T7" fmla="*/ 157 h 1575"/>
              <a:gd name="T8" fmla="*/ 1371 w 1575"/>
              <a:gd name="T9" fmla="*/ 258 h 1575"/>
              <a:gd name="T10" fmla="*/ 1461 w 1575"/>
              <a:gd name="T11" fmla="*/ 380 h 1575"/>
              <a:gd name="T12" fmla="*/ 1528 w 1575"/>
              <a:gd name="T13" fmla="*/ 517 h 1575"/>
              <a:gd name="T14" fmla="*/ 1566 w 1575"/>
              <a:gd name="T15" fmla="*/ 668 h 1575"/>
              <a:gd name="T16" fmla="*/ 1575 w 1575"/>
              <a:gd name="T17" fmla="*/ 788 h 1575"/>
              <a:gd name="T18" fmla="*/ 1566 w 1575"/>
              <a:gd name="T19" fmla="*/ 907 h 1575"/>
              <a:gd name="T20" fmla="*/ 1528 w 1575"/>
              <a:gd name="T21" fmla="*/ 1059 h 1575"/>
              <a:gd name="T22" fmla="*/ 1461 w 1575"/>
              <a:gd name="T23" fmla="*/ 1196 h 1575"/>
              <a:gd name="T24" fmla="*/ 1371 w 1575"/>
              <a:gd name="T25" fmla="*/ 1317 h 1575"/>
              <a:gd name="T26" fmla="*/ 1258 w 1575"/>
              <a:gd name="T27" fmla="*/ 1419 h 1575"/>
              <a:gd name="T28" fmla="*/ 1129 w 1575"/>
              <a:gd name="T29" fmla="*/ 1498 h 1575"/>
              <a:gd name="T30" fmla="*/ 985 w 1575"/>
              <a:gd name="T31" fmla="*/ 1550 h 1575"/>
              <a:gd name="T32" fmla="*/ 828 w 1575"/>
              <a:gd name="T33" fmla="*/ 1575 h 1575"/>
              <a:gd name="T34" fmla="*/ 747 w 1575"/>
              <a:gd name="T35" fmla="*/ 1575 h 1575"/>
              <a:gd name="T36" fmla="*/ 591 w 1575"/>
              <a:gd name="T37" fmla="*/ 1550 h 1575"/>
              <a:gd name="T38" fmla="*/ 446 w 1575"/>
              <a:gd name="T39" fmla="*/ 1498 h 1575"/>
              <a:gd name="T40" fmla="*/ 316 w 1575"/>
              <a:gd name="T41" fmla="*/ 1419 h 1575"/>
              <a:gd name="T42" fmla="*/ 205 w 1575"/>
              <a:gd name="T43" fmla="*/ 1317 h 1575"/>
              <a:gd name="T44" fmla="*/ 114 w 1575"/>
              <a:gd name="T45" fmla="*/ 1196 h 1575"/>
              <a:gd name="T46" fmla="*/ 48 w 1575"/>
              <a:gd name="T47" fmla="*/ 1059 h 1575"/>
              <a:gd name="T48" fmla="*/ 9 w 1575"/>
              <a:gd name="T49" fmla="*/ 907 h 1575"/>
              <a:gd name="T50" fmla="*/ 0 w 1575"/>
              <a:gd name="T51" fmla="*/ 788 h 1575"/>
              <a:gd name="T52" fmla="*/ 9 w 1575"/>
              <a:gd name="T53" fmla="*/ 668 h 1575"/>
              <a:gd name="T54" fmla="*/ 48 w 1575"/>
              <a:gd name="T55" fmla="*/ 517 h 1575"/>
              <a:gd name="T56" fmla="*/ 114 w 1575"/>
              <a:gd name="T57" fmla="*/ 380 h 1575"/>
              <a:gd name="T58" fmla="*/ 205 w 1575"/>
              <a:gd name="T59" fmla="*/ 258 h 1575"/>
              <a:gd name="T60" fmla="*/ 316 w 1575"/>
              <a:gd name="T61" fmla="*/ 157 h 1575"/>
              <a:gd name="T62" fmla="*/ 446 w 1575"/>
              <a:gd name="T63" fmla="*/ 78 h 1575"/>
              <a:gd name="T64" fmla="*/ 591 w 1575"/>
              <a:gd name="T65" fmla="*/ 25 h 1575"/>
              <a:gd name="T66" fmla="*/ 747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8" y="0"/>
                </a:moveTo>
                <a:lnTo>
                  <a:pt x="828" y="1"/>
                </a:lnTo>
                <a:lnTo>
                  <a:pt x="907" y="9"/>
                </a:lnTo>
                <a:lnTo>
                  <a:pt x="985" y="25"/>
                </a:lnTo>
                <a:lnTo>
                  <a:pt x="1059" y="48"/>
                </a:lnTo>
                <a:lnTo>
                  <a:pt x="1129" y="78"/>
                </a:lnTo>
                <a:lnTo>
                  <a:pt x="1196" y="114"/>
                </a:lnTo>
                <a:lnTo>
                  <a:pt x="1258" y="157"/>
                </a:lnTo>
                <a:lnTo>
                  <a:pt x="1317" y="205"/>
                </a:lnTo>
                <a:lnTo>
                  <a:pt x="1371" y="258"/>
                </a:lnTo>
                <a:lnTo>
                  <a:pt x="1419" y="316"/>
                </a:lnTo>
                <a:lnTo>
                  <a:pt x="1461" y="380"/>
                </a:lnTo>
                <a:lnTo>
                  <a:pt x="1497" y="446"/>
                </a:lnTo>
                <a:lnTo>
                  <a:pt x="1528" y="517"/>
                </a:lnTo>
                <a:lnTo>
                  <a:pt x="1550" y="591"/>
                </a:lnTo>
                <a:lnTo>
                  <a:pt x="1566" y="668"/>
                </a:lnTo>
                <a:lnTo>
                  <a:pt x="1575" y="748"/>
                </a:lnTo>
                <a:lnTo>
                  <a:pt x="1575" y="788"/>
                </a:lnTo>
                <a:lnTo>
                  <a:pt x="1575" y="828"/>
                </a:lnTo>
                <a:lnTo>
                  <a:pt x="1566" y="907"/>
                </a:lnTo>
                <a:lnTo>
                  <a:pt x="1550" y="985"/>
                </a:lnTo>
                <a:lnTo>
                  <a:pt x="1528" y="1059"/>
                </a:lnTo>
                <a:lnTo>
                  <a:pt x="1497" y="1129"/>
                </a:lnTo>
                <a:lnTo>
                  <a:pt x="1461" y="1196"/>
                </a:lnTo>
                <a:lnTo>
                  <a:pt x="1419" y="1259"/>
                </a:lnTo>
                <a:lnTo>
                  <a:pt x="1371" y="1317"/>
                </a:lnTo>
                <a:lnTo>
                  <a:pt x="1317" y="1371"/>
                </a:lnTo>
                <a:lnTo>
                  <a:pt x="1258" y="1419"/>
                </a:lnTo>
                <a:lnTo>
                  <a:pt x="1196" y="1462"/>
                </a:lnTo>
                <a:lnTo>
                  <a:pt x="1129" y="1498"/>
                </a:lnTo>
                <a:lnTo>
                  <a:pt x="1059" y="1528"/>
                </a:lnTo>
                <a:lnTo>
                  <a:pt x="985" y="1550"/>
                </a:lnTo>
                <a:lnTo>
                  <a:pt x="907" y="1567"/>
                </a:lnTo>
                <a:lnTo>
                  <a:pt x="828" y="1575"/>
                </a:lnTo>
                <a:lnTo>
                  <a:pt x="788" y="1575"/>
                </a:lnTo>
                <a:lnTo>
                  <a:pt x="747" y="1575"/>
                </a:lnTo>
                <a:lnTo>
                  <a:pt x="667" y="1567"/>
                </a:lnTo>
                <a:lnTo>
                  <a:pt x="591" y="1550"/>
                </a:lnTo>
                <a:lnTo>
                  <a:pt x="517" y="1528"/>
                </a:lnTo>
                <a:lnTo>
                  <a:pt x="446" y="1498"/>
                </a:lnTo>
                <a:lnTo>
                  <a:pt x="380" y="1462"/>
                </a:lnTo>
                <a:lnTo>
                  <a:pt x="316" y="1419"/>
                </a:lnTo>
                <a:lnTo>
                  <a:pt x="258" y="1371"/>
                </a:lnTo>
                <a:lnTo>
                  <a:pt x="205" y="1317"/>
                </a:lnTo>
                <a:lnTo>
                  <a:pt x="157" y="1259"/>
                </a:lnTo>
                <a:lnTo>
                  <a:pt x="114" y="1196"/>
                </a:lnTo>
                <a:lnTo>
                  <a:pt x="78" y="1129"/>
                </a:lnTo>
                <a:lnTo>
                  <a:pt x="48" y="1059"/>
                </a:lnTo>
                <a:lnTo>
                  <a:pt x="25" y="985"/>
                </a:lnTo>
                <a:lnTo>
                  <a:pt x="9" y="907"/>
                </a:lnTo>
                <a:lnTo>
                  <a:pt x="1" y="828"/>
                </a:lnTo>
                <a:lnTo>
                  <a:pt x="0" y="788"/>
                </a:lnTo>
                <a:lnTo>
                  <a:pt x="1" y="748"/>
                </a:lnTo>
                <a:lnTo>
                  <a:pt x="9" y="668"/>
                </a:lnTo>
                <a:lnTo>
                  <a:pt x="25" y="591"/>
                </a:lnTo>
                <a:lnTo>
                  <a:pt x="48" y="517"/>
                </a:lnTo>
                <a:lnTo>
                  <a:pt x="78" y="446"/>
                </a:lnTo>
                <a:lnTo>
                  <a:pt x="114" y="380"/>
                </a:lnTo>
                <a:lnTo>
                  <a:pt x="157" y="316"/>
                </a:lnTo>
                <a:lnTo>
                  <a:pt x="205" y="258"/>
                </a:lnTo>
                <a:lnTo>
                  <a:pt x="258" y="205"/>
                </a:lnTo>
                <a:lnTo>
                  <a:pt x="316" y="157"/>
                </a:lnTo>
                <a:lnTo>
                  <a:pt x="380" y="114"/>
                </a:lnTo>
                <a:lnTo>
                  <a:pt x="446" y="78"/>
                </a:lnTo>
                <a:lnTo>
                  <a:pt x="517" y="48"/>
                </a:lnTo>
                <a:lnTo>
                  <a:pt x="591" y="25"/>
                </a:lnTo>
                <a:lnTo>
                  <a:pt x="667" y="9"/>
                </a:lnTo>
                <a:lnTo>
                  <a:pt x="747" y="1"/>
                </a:lnTo>
                <a:lnTo>
                  <a:pt x="78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s-CO" sz="2400" b="1" dirty="0">
                <a:solidFill>
                  <a:srgbClr val="2D3E50"/>
                </a:solidFill>
              </a:rPr>
              <a:t>Flavio</a:t>
            </a:r>
          </a:p>
        </p:txBody>
      </p:sp>
      <p:grpSp>
        <p:nvGrpSpPr>
          <p:cNvPr id="138" name="Group 137"/>
          <p:cNvGrpSpPr/>
          <p:nvPr/>
        </p:nvGrpSpPr>
        <p:grpSpPr>
          <a:xfrm>
            <a:off x="4568731" y="3921540"/>
            <a:ext cx="1414170" cy="1486854"/>
            <a:chOff x="1071320" y="5111713"/>
            <a:chExt cx="1775264" cy="1486854"/>
          </a:xfrm>
        </p:grpSpPr>
        <p:sp>
          <p:nvSpPr>
            <p:cNvPr id="139" name="TextBox 138"/>
            <p:cNvSpPr txBox="1"/>
            <p:nvPr/>
          </p:nvSpPr>
          <p:spPr>
            <a:xfrm>
              <a:off x="1071320" y="5111713"/>
              <a:ext cx="1775264" cy="307777"/>
            </a:xfrm>
            <a:prstGeom prst="rect">
              <a:avLst/>
            </a:prstGeom>
            <a:noFill/>
          </p:spPr>
          <p:txBody>
            <a:bodyPr wrap="none" rtlCol="0">
              <a:spAutoFit/>
            </a:bodyPr>
            <a:lstStyle/>
            <a:p>
              <a:r>
                <a:rPr lang="es-CO" sz="1400" b="1" dirty="0" err="1">
                  <a:solidFill>
                    <a:srgbClr val="297FB8"/>
                  </a:solidFill>
                  <a:latin typeface="Open Sans" panose="020B0606030504020204" pitchFamily="34" charset="0"/>
                  <a:ea typeface="Open Sans" panose="020B0606030504020204" pitchFamily="34" charset="0"/>
                  <a:cs typeface="Open Sans" panose="020B0606030504020204" pitchFamily="34" charset="0"/>
                </a:rPr>
                <a:t>Kaled</a:t>
              </a:r>
              <a:r>
                <a:rPr lang="es-CO" sz="1400" b="1" dirty="0">
                  <a:solidFill>
                    <a:srgbClr val="297FB8"/>
                  </a:solidFill>
                  <a:latin typeface="Open Sans" panose="020B0606030504020204" pitchFamily="34" charset="0"/>
                  <a:ea typeface="Open Sans" panose="020B0606030504020204" pitchFamily="34" charset="0"/>
                  <a:cs typeface="Open Sans" panose="020B0606030504020204" pitchFamily="34" charset="0"/>
                </a:rPr>
                <a:t> Garrido</a:t>
              </a:r>
            </a:p>
          </p:txBody>
        </p:sp>
        <p:sp>
          <p:nvSpPr>
            <p:cNvPr id="140" name="TextBox 139"/>
            <p:cNvSpPr txBox="1"/>
            <p:nvPr/>
          </p:nvSpPr>
          <p:spPr>
            <a:xfrm>
              <a:off x="1071320" y="5429016"/>
              <a:ext cx="1694888" cy="1169551"/>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Primera App Transmilenio</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vamos a </a:t>
              </a:r>
              <a:r>
                <a:rPr lang="es-CO" sz="1000" dirty="0" err="1">
                  <a:solidFill>
                    <a:srgbClr val="7E8C8D"/>
                  </a:solidFill>
                  <a:latin typeface="Open Sans" panose="020B0606030504020204" pitchFamily="34" charset="0"/>
                  <a:ea typeface="Open Sans" panose="020B0606030504020204" pitchFamily="34" charset="0"/>
                  <a:cs typeface="Open Sans" panose="020B0606030504020204" pitchFamily="34" charset="0"/>
                </a:rPr>
                <a:t>Meetups</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Empezamos a soñar</a:t>
              </a:r>
            </a:p>
          </p:txBody>
        </p:sp>
      </p:grpSp>
      <p:grpSp>
        <p:nvGrpSpPr>
          <p:cNvPr id="141" name="Group 140"/>
          <p:cNvGrpSpPr/>
          <p:nvPr/>
        </p:nvGrpSpPr>
        <p:grpSpPr>
          <a:xfrm>
            <a:off x="7950219" y="3921540"/>
            <a:ext cx="1840184" cy="1025189"/>
            <a:chOff x="938204" y="5111713"/>
            <a:chExt cx="2310056" cy="1025189"/>
          </a:xfrm>
        </p:grpSpPr>
        <p:sp>
          <p:nvSpPr>
            <p:cNvPr id="142" name="TextBox 141"/>
            <p:cNvSpPr txBox="1"/>
            <p:nvPr/>
          </p:nvSpPr>
          <p:spPr>
            <a:xfrm>
              <a:off x="938204" y="5111713"/>
              <a:ext cx="2310056" cy="307777"/>
            </a:xfrm>
            <a:prstGeom prst="rect">
              <a:avLst/>
            </a:prstGeom>
            <a:noFill/>
          </p:spPr>
          <p:txBody>
            <a:bodyPr wrap="none" rtlCol="0">
              <a:spAutoFit/>
            </a:bodyPr>
            <a:lstStyle/>
            <a:p>
              <a:r>
                <a:rPr lang="es-CO" sz="1400" b="1" dirty="0">
                  <a:solidFill>
                    <a:srgbClr val="E84C3D"/>
                  </a:solidFill>
                  <a:latin typeface="Open Sans" panose="020B0606030504020204" pitchFamily="34" charset="0"/>
                  <a:ea typeface="Open Sans" panose="020B0606030504020204" pitchFamily="34" charset="0"/>
                  <a:cs typeface="Open Sans" panose="020B0606030504020204" pitchFamily="34" charset="0"/>
                </a:rPr>
                <a:t>Richard Sepúlveda</a:t>
              </a:r>
            </a:p>
          </p:txBody>
        </p:sp>
        <p:sp>
          <p:nvSpPr>
            <p:cNvPr id="143" name="TextBox 142"/>
            <p:cNvSpPr txBox="1"/>
            <p:nvPr/>
          </p:nvSpPr>
          <p:spPr>
            <a:xfrm>
              <a:off x="1071320" y="5429016"/>
              <a:ext cx="1694888" cy="707886"/>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“Padrino yo quiero hacer plata”</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minaremos bitcoin</a:t>
              </a:r>
            </a:p>
          </p:txBody>
        </p:sp>
      </p:grpSp>
      <p:grpSp>
        <p:nvGrpSpPr>
          <p:cNvPr id="144" name="Group 143"/>
          <p:cNvGrpSpPr/>
          <p:nvPr/>
        </p:nvGrpSpPr>
        <p:grpSpPr>
          <a:xfrm>
            <a:off x="2824967" y="2261355"/>
            <a:ext cx="1612942" cy="1332966"/>
            <a:chOff x="1071320" y="5111713"/>
            <a:chExt cx="2024790" cy="1332966"/>
          </a:xfrm>
        </p:grpSpPr>
        <p:sp>
          <p:nvSpPr>
            <p:cNvPr id="145" name="TextBox 144"/>
            <p:cNvSpPr txBox="1"/>
            <p:nvPr/>
          </p:nvSpPr>
          <p:spPr>
            <a:xfrm>
              <a:off x="1071320" y="5111713"/>
              <a:ext cx="2024790" cy="307777"/>
            </a:xfrm>
            <a:prstGeom prst="rect">
              <a:avLst/>
            </a:prstGeom>
            <a:noFill/>
          </p:spPr>
          <p:txBody>
            <a:bodyPr wrap="none" rtlCol="0">
              <a:spAutoFit/>
            </a:bodyPr>
            <a:lstStyle/>
            <a:p>
              <a:r>
                <a:rPr lang="es-CO" sz="1400" b="1" dirty="0">
                  <a:solidFill>
                    <a:srgbClr val="8D44AD"/>
                  </a:solidFill>
                  <a:latin typeface="Open Sans" panose="020B0606030504020204" pitchFamily="34" charset="0"/>
                  <a:ea typeface="Open Sans" panose="020B0606030504020204" pitchFamily="34" charset="0"/>
                  <a:cs typeface="Open Sans" panose="020B0606030504020204" pitchFamily="34" charset="0"/>
                </a:rPr>
                <a:t>Gabriel </a:t>
              </a:r>
              <a:r>
                <a:rPr lang="es-CO" sz="1400" b="1" dirty="0" err="1">
                  <a:solidFill>
                    <a:srgbClr val="8D44AD"/>
                  </a:solidFill>
                  <a:latin typeface="Open Sans" panose="020B0606030504020204" pitchFamily="34" charset="0"/>
                  <a:ea typeface="Open Sans" panose="020B0606030504020204" pitchFamily="34" charset="0"/>
                  <a:cs typeface="Open Sans" panose="020B0606030504020204" pitchFamily="34" charset="0"/>
                </a:rPr>
                <a:t>Villabón</a:t>
              </a:r>
              <a:endParaRPr lang="es-CO" sz="1400" b="1" dirty="0">
                <a:solidFill>
                  <a:srgbClr val="8D44AD"/>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6" name="TextBox 145"/>
            <p:cNvSpPr txBox="1"/>
            <p:nvPr/>
          </p:nvSpPr>
          <p:spPr>
            <a:xfrm>
              <a:off x="1071320" y="5429016"/>
              <a:ext cx="1694888" cy="1015663"/>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Brillante, apasionado.</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Ajedrez, los andes.</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Doble titulación</a:t>
              </a: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Primo Vamos al Grupo de ML</a:t>
              </a:r>
            </a:p>
          </p:txBody>
        </p:sp>
      </p:grpSp>
      <p:grpSp>
        <p:nvGrpSpPr>
          <p:cNvPr id="147" name="Group 146"/>
          <p:cNvGrpSpPr/>
          <p:nvPr/>
        </p:nvGrpSpPr>
        <p:grpSpPr>
          <a:xfrm>
            <a:off x="6312495" y="2261355"/>
            <a:ext cx="1468287" cy="1179077"/>
            <a:chOff x="1071320" y="5111713"/>
            <a:chExt cx="1843199" cy="1179077"/>
          </a:xfrm>
        </p:grpSpPr>
        <p:sp>
          <p:nvSpPr>
            <p:cNvPr id="148" name="TextBox 147"/>
            <p:cNvSpPr txBox="1"/>
            <p:nvPr/>
          </p:nvSpPr>
          <p:spPr>
            <a:xfrm>
              <a:off x="1071320" y="5111713"/>
              <a:ext cx="1843199" cy="307777"/>
            </a:xfrm>
            <a:prstGeom prst="rect">
              <a:avLst/>
            </a:prstGeom>
            <a:noFill/>
          </p:spPr>
          <p:txBody>
            <a:bodyPr wrap="none" rtlCol="0">
              <a:spAutoFit/>
            </a:bodyPr>
            <a:lstStyle/>
            <a:p>
              <a:r>
                <a:rPr lang="es-CO" sz="1400" b="1" dirty="0">
                  <a:solidFill>
                    <a:srgbClr val="27AE61"/>
                  </a:solidFill>
                  <a:latin typeface="Open Sans" panose="020B0606030504020204" pitchFamily="34" charset="0"/>
                  <a:ea typeface="Open Sans" panose="020B0606030504020204" pitchFamily="34" charset="0"/>
                  <a:cs typeface="Open Sans" panose="020B0606030504020204" pitchFamily="34" charset="0"/>
                </a:rPr>
                <a:t>Valeria y Santi</a:t>
              </a:r>
            </a:p>
          </p:txBody>
        </p:sp>
        <p:sp>
          <p:nvSpPr>
            <p:cNvPr id="149" name="TextBox 148"/>
            <p:cNvSpPr txBox="1"/>
            <p:nvPr/>
          </p:nvSpPr>
          <p:spPr>
            <a:xfrm>
              <a:off x="1071320" y="5429016"/>
              <a:ext cx="1694888" cy="861774"/>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Aprendamos a programar.</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Contacto con los Metaversos</a:t>
              </a:r>
            </a:p>
          </p:txBody>
        </p:sp>
      </p:grpSp>
      <p:grpSp>
        <p:nvGrpSpPr>
          <p:cNvPr id="150" name="Group 149"/>
          <p:cNvGrpSpPr/>
          <p:nvPr/>
        </p:nvGrpSpPr>
        <p:grpSpPr>
          <a:xfrm>
            <a:off x="9800022" y="2261355"/>
            <a:ext cx="1904176" cy="1486854"/>
            <a:chOff x="1071320" y="5111713"/>
            <a:chExt cx="2390388" cy="1486854"/>
          </a:xfrm>
        </p:grpSpPr>
        <p:sp>
          <p:nvSpPr>
            <p:cNvPr id="151" name="TextBox 150"/>
            <p:cNvSpPr txBox="1"/>
            <p:nvPr/>
          </p:nvSpPr>
          <p:spPr>
            <a:xfrm>
              <a:off x="1071320" y="5111713"/>
              <a:ext cx="2390388" cy="307777"/>
            </a:xfrm>
            <a:prstGeom prst="rect">
              <a:avLst/>
            </a:prstGeom>
            <a:noFill/>
          </p:spPr>
          <p:txBody>
            <a:bodyPr wrap="none" rtlCol="0">
              <a:spAutoFit/>
            </a:bodyPr>
            <a:lstStyle/>
            <a:p>
              <a:r>
                <a:rPr lang="es-CO" sz="1400" b="1" dirty="0">
                  <a:solidFill>
                    <a:srgbClr val="F39C11"/>
                  </a:solidFill>
                  <a:latin typeface="Open Sans" panose="020B0606030504020204" pitchFamily="34" charset="0"/>
                  <a:ea typeface="Open Sans" panose="020B0606030504020204" pitchFamily="34" charset="0"/>
                  <a:cs typeface="Open Sans" panose="020B0606030504020204" pitchFamily="34" charset="0"/>
                </a:rPr>
                <a:t>Alejandro Martínez</a:t>
              </a:r>
            </a:p>
          </p:txBody>
        </p:sp>
        <p:sp>
          <p:nvSpPr>
            <p:cNvPr id="152" name="TextBox 151"/>
            <p:cNvSpPr txBox="1"/>
            <p:nvPr/>
          </p:nvSpPr>
          <p:spPr>
            <a:xfrm>
              <a:off x="1071320" y="5429016"/>
              <a:ext cx="2208929" cy="1169551"/>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Amor por el conocimiento</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Inversiones y tasas de interés</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Bitcoin Cash - trading</a:t>
              </a: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53" name="Group 152"/>
          <p:cNvGrpSpPr/>
          <p:nvPr/>
        </p:nvGrpSpPr>
        <p:grpSpPr>
          <a:xfrm>
            <a:off x="914440" y="3641678"/>
            <a:ext cx="1525869" cy="2189928"/>
            <a:chOff x="1071320" y="5111713"/>
            <a:chExt cx="1915484" cy="1243702"/>
          </a:xfrm>
        </p:grpSpPr>
        <p:sp>
          <p:nvSpPr>
            <p:cNvPr id="154" name="TextBox 153"/>
            <p:cNvSpPr txBox="1"/>
            <p:nvPr/>
          </p:nvSpPr>
          <p:spPr>
            <a:xfrm>
              <a:off x="1071320" y="5111713"/>
              <a:ext cx="1625225" cy="174792"/>
            </a:xfrm>
            <a:prstGeom prst="rect">
              <a:avLst/>
            </a:prstGeom>
            <a:noFill/>
          </p:spPr>
          <p:txBody>
            <a:bodyPr wrap="none" rtlCol="0">
              <a:spAutoFit/>
            </a:bodyPr>
            <a:lstStyle/>
            <a:p>
              <a:r>
                <a:rPr lang="es-CO" sz="1400" b="1" dirty="0">
                  <a:solidFill>
                    <a:srgbClr val="2D3E50"/>
                  </a:solidFill>
                  <a:latin typeface="Open Sans" panose="020B0606030504020204" pitchFamily="34" charset="0"/>
                  <a:ea typeface="Open Sans" panose="020B0606030504020204" pitchFamily="34" charset="0"/>
                  <a:cs typeface="Open Sans" panose="020B0606030504020204" pitchFamily="34" charset="0"/>
                </a:rPr>
                <a:t>Flavio </a:t>
              </a:r>
              <a:r>
                <a:rPr lang="es-CO" sz="1400" b="1" dirty="0" err="1">
                  <a:solidFill>
                    <a:srgbClr val="2D3E50"/>
                  </a:solidFill>
                  <a:latin typeface="Open Sans" panose="020B0606030504020204" pitchFamily="34" charset="0"/>
                  <a:ea typeface="Open Sans" panose="020B0606030504020204" pitchFamily="34" charset="0"/>
                  <a:cs typeface="Open Sans" panose="020B0606030504020204" pitchFamily="34" charset="0"/>
                </a:rPr>
                <a:t>Yuret</a:t>
              </a:r>
              <a:r>
                <a:rPr lang="es-CO" sz="1400" b="1" dirty="0">
                  <a:solidFill>
                    <a:srgbClr val="2D3E50"/>
                  </a:solidFill>
                  <a:latin typeface="Open Sans" panose="020B0606030504020204" pitchFamily="34" charset="0"/>
                  <a:ea typeface="Open Sans" panose="020B0606030504020204" pitchFamily="34" charset="0"/>
                  <a:cs typeface="Open Sans" panose="020B0606030504020204" pitchFamily="34" charset="0"/>
                </a:rPr>
                <a:t> </a:t>
              </a:r>
            </a:p>
          </p:txBody>
        </p:sp>
        <p:sp>
          <p:nvSpPr>
            <p:cNvPr id="155" name="TextBox 154"/>
            <p:cNvSpPr txBox="1"/>
            <p:nvPr/>
          </p:nvSpPr>
          <p:spPr>
            <a:xfrm>
              <a:off x="1071320" y="5429016"/>
              <a:ext cx="1915484" cy="926399"/>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Data </a:t>
              </a:r>
              <a:r>
                <a:rPr lang="es-CO" sz="1000" dirty="0" err="1">
                  <a:solidFill>
                    <a:srgbClr val="7E8C8D"/>
                  </a:solidFill>
                  <a:latin typeface="Open Sans" panose="020B0606030504020204" pitchFamily="34" charset="0"/>
                  <a:ea typeface="Open Sans" panose="020B0606030504020204" pitchFamily="34" charset="0"/>
                  <a:cs typeface="Open Sans" panose="020B0606030504020204" pitchFamily="34" charset="0"/>
                </a:rPr>
                <a:t>points</a:t>
              </a: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 (diagramas Estrella)</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Gerencia de Proyectos</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Puedes hacerlo </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29237693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1E937-2B24-83EB-59DE-E49212477A93}"/>
              </a:ext>
            </a:extLst>
          </p:cNvPr>
          <p:cNvSpPr/>
          <p:nvPr/>
        </p:nvSpPr>
        <p:spPr>
          <a:xfrm>
            <a:off x="8642856" y="757325"/>
            <a:ext cx="4352441" cy="5329324"/>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ES_tradnl"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ítulo 1">
            <a:extLst>
              <a:ext uri="{FF2B5EF4-FFF2-40B4-BE49-F238E27FC236}">
                <a16:creationId xmlns:a16="http://schemas.microsoft.com/office/drawing/2014/main" id="{72110722-2775-4A70-8182-7C215D42C9B2}"/>
              </a:ext>
            </a:extLst>
          </p:cNvPr>
          <p:cNvSpPr>
            <a:spLocks noGrp="1"/>
          </p:cNvSpPr>
          <p:nvPr>
            <p:ph type="title"/>
          </p:nvPr>
        </p:nvSpPr>
        <p:spPr>
          <a:xfrm>
            <a:off x="8895775" y="1123837"/>
            <a:ext cx="2947482" cy="4601183"/>
          </a:xfrm>
        </p:spPr>
        <p:txBody>
          <a:bodyPr rtlCol="0">
            <a:normAutofit/>
          </a:bodyPr>
          <a:lstStyle/>
          <a:p>
            <a:pPr algn="ctr" rtl="0"/>
            <a:r>
              <a:rPr lang="es-ES" dirty="0" err="1"/>
              <a:t>User</a:t>
            </a:r>
            <a:r>
              <a:rPr lang="es-ES" dirty="0"/>
              <a:t> </a:t>
            </a:r>
            <a:r>
              <a:rPr lang="es-ES" dirty="0" err="1"/>
              <a:t>Testing</a:t>
            </a:r>
            <a:r>
              <a:rPr lang="es-ES" dirty="0"/>
              <a:t> con Usuarios</a:t>
            </a:r>
          </a:p>
        </p:txBody>
      </p:sp>
      <p:graphicFrame>
        <p:nvGraphicFramePr>
          <p:cNvPr id="19" name="Diagram 18">
            <a:extLst>
              <a:ext uri="{FF2B5EF4-FFF2-40B4-BE49-F238E27FC236}">
                <a16:creationId xmlns:a16="http://schemas.microsoft.com/office/drawing/2014/main" id="{0ED5E709-9ECA-FEE4-39DF-099B974FDD40}"/>
              </a:ext>
            </a:extLst>
          </p:cNvPr>
          <p:cNvGraphicFramePr/>
          <p:nvPr>
            <p:extLst>
              <p:ext uri="{D42A27DB-BD31-4B8C-83A1-F6EECF244321}">
                <p14:modId xmlns:p14="http://schemas.microsoft.com/office/powerpoint/2010/main" val="561308196"/>
              </p:ext>
            </p:extLst>
          </p:nvPr>
        </p:nvGraphicFramePr>
        <p:xfrm>
          <a:off x="473146" y="805010"/>
          <a:ext cx="8128000" cy="27290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TextBox 19">
            <a:extLst>
              <a:ext uri="{FF2B5EF4-FFF2-40B4-BE49-F238E27FC236}">
                <a16:creationId xmlns:a16="http://schemas.microsoft.com/office/drawing/2014/main" id="{2AEE42AB-FDD9-4156-43EF-70228DA0496A}"/>
              </a:ext>
            </a:extLst>
          </p:cNvPr>
          <p:cNvSpPr txBox="1"/>
          <p:nvPr/>
        </p:nvSpPr>
        <p:spPr>
          <a:xfrm>
            <a:off x="473146" y="3654266"/>
            <a:ext cx="8128001" cy="2585323"/>
          </a:xfrm>
          <a:prstGeom prst="rect">
            <a:avLst/>
          </a:prstGeom>
          <a:noFill/>
        </p:spPr>
        <p:txBody>
          <a:bodyPr wrap="square" rtlCol="0">
            <a:spAutoFit/>
          </a:bodyPr>
          <a:lstStyle/>
          <a:p>
            <a:r>
              <a:rPr lang="es-ES_tradnl" dirty="0"/>
              <a:t>Para este punto usamos la siguiente metodología: </a:t>
            </a:r>
          </a:p>
          <a:p>
            <a:pPr marL="342900" indent="-342900">
              <a:buAutoNum type="alphaLcPeriod"/>
            </a:pPr>
            <a:r>
              <a:rPr lang="es-ES_tradnl" dirty="0"/>
              <a:t>Crearemos prototipos funcionales.</a:t>
            </a:r>
          </a:p>
          <a:p>
            <a:pPr marL="342900" indent="-342900">
              <a:buAutoNum type="alphaLcPeriod"/>
            </a:pPr>
            <a:r>
              <a:rPr lang="es-ES_tradnl" dirty="0"/>
              <a:t>Buscaremos que los usuarios puedan interactuar con las funcionalidades disponibles de las Apps que crearemos y para ello les Daremos acceso a los prototipos</a:t>
            </a:r>
          </a:p>
          <a:p>
            <a:pPr marL="342900" indent="-342900">
              <a:buAutoNum type="alphaLcPeriod"/>
            </a:pPr>
            <a:r>
              <a:rPr lang="es-ES_tradnl" dirty="0"/>
              <a:t>Posterior a usar el prototipo les pediremos llenar un formulario por cada aplicación para conocer lo que piensan de las mismas. </a:t>
            </a:r>
          </a:p>
          <a:p>
            <a:pPr marL="342900" indent="-342900">
              <a:buAutoNum type="alphaLcPeriod"/>
            </a:pPr>
            <a:r>
              <a:rPr lang="es-ES_tradnl" dirty="0"/>
              <a:t>Buscamos obtener información que nos ayudara a mejorar los principios heurísticos de las aplicaciones y diligenciar las tarjetas de aprendizaje.</a:t>
            </a:r>
          </a:p>
          <a:p>
            <a:endParaRPr lang="es-ES_tradnl" dirty="0"/>
          </a:p>
        </p:txBody>
      </p:sp>
    </p:spTree>
    <p:extLst>
      <p:ext uri="{BB962C8B-B14F-4D97-AF65-F5344CB8AC3E}">
        <p14:creationId xmlns:p14="http://schemas.microsoft.com/office/powerpoint/2010/main" val="35154367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0">
            <a:extLst>
              <a:ext uri="{FF2B5EF4-FFF2-40B4-BE49-F238E27FC236}">
                <a16:creationId xmlns:a16="http://schemas.microsoft.com/office/drawing/2014/main" id="{1ED91B86-61BF-9287-7CFB-469AC4058DEE}"/>
              </a:ext>
            </a:extLst>
          </p:cNvPr>
          <p:cNvSpPr/>
          <p:nvPr/>
        </p:nvSpPr>
        <p:spPr>
          <a:xfrm>
            <a:off x="98414" y="127047"/>
            <a:ext cx="3387621" cy="761539"/>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Realizando Prototipos</a:t>
            </a:r>
            <a:br>
              <a:rPr lang="es-ES_tradnl" dirty="0"/>
            </a:br>
            <a:r>
              <a:rPr lang="es-ES_tradnl" dirty="0"/>
              <a:t>De nuestros proyectos</a:t>
            </a:r>
          </a:p>
        </p:txBody>
      </p:sp>
      <p:pic>
        <p:nvPicPr>
          <p:cNvPr id="2" name="Imagen 18" descr="Icono&#10;&#10;Descripción generada automáticamente">
            <a:extLst>
              <a:ext uri="{FF2B5EF4-FFF2-40B4-BE49-F238E27FC236}">
                <a16:creationId xmlns:a16="http://schemas.microsoft.com/office/drawing/2014/main" id="{46211C0A-1A8A-2F8A-2B71-39E200C935DA}"/>
              </a:ext>
            </a:extLst>
          </p:cNvPr>
          <p:cNvPicPr>
            <a:picLocks noChangeAspect="1"/>
          </p:cNvPicPr>
          <p:nvPr/>
        </p:nvPicPr>
        <p:blipFill>
          <a:blip r:embed="rId3"/>
          <a:stretch>
            <a:fillRect/>
          </a:stretch>
        </p:blipFill>
        <p:spPr>
          <a:xfrm>
            <a:off x="967218" y="1700486"/>
            <a:ext cx="1135014" cy="1135014"/>
          </a:xfrm>
          <a:prstGeom prst="ellipse">
            <a:avLst/>
          </a:prstGeom>
          <a:ln>
            <a:solidFill>
              <a:schemeClr val="accent1"/>
            </a:solidFill>
          </a:ln>
        </p:spPr>
      </p:pic>
      <p:pic>
        <p:nvPicPr>
          <p:cNvPr id="4" name="Imagen 2" descr="Icono&#10;&#10;Descripción generada automáticamente">
            <a:extLst>
              <a:ext uri="{FF2B5EF4-FFF2-40B4-BE49-F238E27FC236}">
                <a16:creationId xmlns:a16="http://schemas.microsoft.com/office/drawing/2014/main" id="{08DDDC6F-B65C-9A1B-884D-319DCE7246D2}"/>
              </a:ext>
            </a:extLst>
          </p:cNvPr>
          <p:cNvPicPr>
            <a:picLocks noChangeAspect="1"/>
          </p:cNvPicPr>
          <p:nvPr/>
        </p:nvPicPr>
        <p:blipFill>
          <a:blip r:embed="rId4"/>
          <a:stretch>
            <a:fillRect/>
          </a:stretch>
        </p:blipFill>
        <p:spPr>
          <a:xfrm>
            <a:off x="967218" y="4326960"/>
            <a:ext cx="1232470" cy="1232470"/>
          </a:xfrm>
          <a:prstGeom prst="ellipse">
            <a:avLst/>
          </a:prstGeom>
          <a:ln>
            <a:solidFill>
              <a:srgbClr val="FFC000"/>
            </a:solidFill>
          </a:ln>
        </p:spPr>
      </p:pic>
      <p:sp>
        <p:nvSpPr>
          <p:cNvPr id="7" name="TextBox 6">
            <a:extLst>
              <a:ext uri="{FF2B5EF4-FFF2-40B4-BE49-F238E27FC236}">
                <a16:creationId xmlns:a16="http://schemas.microsoft.com/office/drawing/2014/main" id="{0A041CF8-9123-5D8D-404E-E1F05446F00F}"/>
              </a:ext>
            </a:extLst>
          </p:cNvPr>
          <p:cNvSpPr txBox="1"/>
          <p:nvPr/>
        </p:nvSpPr>
        <p:spPr>
          <a:xfrm>
            <a:off x="3045913" y="6488668"/>
            <a:ext cx="6100174" cy="369332"/>
          </a:xfrm>
          <a:prstGeom prst="rect">
            <a:avLst/>
          </a:prstGeom>
          <a:noFill/>
        </p:spPr>
        <p:txBody>
          <a:bodyPr wrap="square">
            <a:spAutoFit/>
          </a:bodyPr>
          <a:lstStyle/>
          <a:p>
            <a:r>
              <a:rPr lang="es-ES_tradnl">
                <a:hlinkClick r:id="rId5"/>
              </a:rPr>
              <a:t>https://marvelapp.com/prototype/6bj5e2g/screen/91870295</a:t>
            </a:r>
            <a:r>
              <a:rPr lang="es-ES_tradnl"/>
              <a:t> </a:t>
            </a:r>
          </a:p>
        </p:txBody>
      </p:sp>
      <p:pic>
        <p:nvPicPr>
          <p:cNvPr id="8" name="Picture 7">
            <a:extLst>
              <a:ext uri="{FF2B5EF4-FFF2-40B4-BE49-F238E27FC236}">
                <a16:creationId xmlns:a16="http://schemas.microsoft.com/office/drawing/2014/main" id="{35388810-2D72-669B-D302-30044314952C}"/>
              </a:ext>
            </a:extLst>
          </p:cNvPr>
          <p:cNvPicPr>
            <a:picLocks noChangeAspect="1"/>
          </p:cNvPicPr>
          <p:nvPr/>
        </p:nvPicPr>
        <p:blipFill>
          <a:blip r:embed="rId6"/>
          <a:stretch>
            <a:fillRect/>
          </a:stretch>
        </p:blipFill>
        <p:spPr>
          <a:xfrm>
            <a:off x="3662475" y="166956"/>
            <a:ext cx="1571183" cy="3138755"/>
          </a:xfrm>
          <a:prstGeom prst="rect">
            <a:avLst/>
          </a:prstGeom>
        </p:spPr>
      </p:pic>
      <p:pic>
        <p:nvPicPr>
          <p:cNvPr id="9" name="Picture 8">
            <a:extLst>
              <a:ext uri="{FF2B5EF4-FFF2-40B4-BE49-F238E27FC236}">
                <a16:creationId xmlns:a16="http://schemas.microsoft.com/office/drawing/2014/main" id="{E340150B-CA08-5897-2892-2D5F6A4BD3B7}"/>
              </a:ext>
            </a:extLst>
          </p:cNvPr>
          <p:cNvPicPr>
            <a:picLocks noChangeAspect="1"/>
          </p:cNvPicPr>
          <p:nvPr/>
        </p:nvPicPr>
        <p:blipFill>
          <a:blip r:embed="rId7"/>
          <a:stretch>
            <a:fillRect/>
          </a:stretch>
        </p:blipFill>
        <p:spPr>
          <a:xfrm>
            <a:off x="5601304" y="166956"/>
            <a:ext cx="1591056" cy="3134997"/>
          </a:xfrm>
          <a:prstGeom prst="rect">
            <a:avLst/>
          </a:prstGeom>
        </p:spPr>
      </p:pic>
      <p:pic>
        <p:nvPicPr>
          <p:cNvPr id="10" name="Picture 9">
            <a:extLst>
              <a:ext uri="{FF2B5EF4-FFF2-40B4-BE49-F238E27FC236}">
                <a16:creationId xmlns:a16="http://schemas.microsoft.com/office/drawing/2014/main" id="{C222632D-F258-06F8-80E4-DE4DA03C401C}"/>
              </a:ext>
            </a:extLst>
          </p:cNvPr>
          <p:cNvPicPr>
            <a:picLocks noChangeAspect="1"/>
          </p:cNvPicPr>
          <p:nvPr/>
        </p:nvPicPr>
        <p:blipFill>
          <a:blip r:embed="rId8"/>
          <a:stretch>
            <a:fillRect/>
          </a:stretch>
        </p:blipFill>
        <p:spPr>
          <a:xfrm>
            <a:off x="7418833" y="195825"/>
            <a:ext cx="1572768" cy="3106128"/>
          </a:xfrm>
          <a:prstGeom prst="rect">
            <a:avLst/>
          </a:prstGeom>
        </p:spPr>
      </p:pic>
      <p:pic>
        <p:nvPicPr>
          <p:cNvPr id="11" name="Picture 10">
            <a:extLst>
              <a:ext uri="{FF2B5EF4-FFF2-40B4-BE49-F238E27FC236}">
                <a16:creationId xmlns:a16="http://schemas.microsoft.com/office/drawing/2014/main" id="{34C1B649-6BAA-1C03-BA76-6E314E0753DA}"/>
              </a:ext>
            </a:extLst>
          </p:cNvPr>
          <p:cNvPicPr>
            <a:picLocks noChangeAspect="1"/>
          </p:cNvPicPr>
          <p:nvPr/>
        </p:nvPicPr>
        <p:blipFill>
          <a:blip r:embed="rId9"/>
          <a:stretch>
            <a:fillRect/>
          </a:stretch>
        </p:blipFill>
        <p:spPr>
          <a:xfrm>
            <a:off x="9218074" y="195825"/>
            <a:ext cx="1590463" cy="3108960"/>
          </a:xfrm>
          <a:prstGeom prst="rect">
            <a:avLst/>
          </a:prstGeom>
        </p:spPr>
      </p:pic>
      <p:pic>
        <p:nvPicPr>
          <p:cNvPr id="12" name="Picture 11">
            <a:extLst>
              <a:ext uri="{FF2B5EF4-FFF2-40B4-BE49-F238E27FC236}">
                <a16:creationId xmlns:a16="http://schemas.microsoft.com/office/drawing/2014/main" id="{D6045D43-ED9F-7AA2-A178-4366DAF68049}"/>
              </a:ext>
            </a:extLst>
          </p:cNvPr>
          <p:cNvPicPr>
            <a:picLocks noChangeAspect="1"/>
          </p:cNvPicPr>
          <p:nvPr/>
        </p:nvPicPr>
        <p:blipFill>
          <a:blip r:embed="rId10"/>
          <a:stretch>
            <a:fillRect/>
          </a:stretch>
        </p:blipFill>
        <p:spPr>
          <a:xfrm>
            <a:off x="3612211" y="3424428"/>
            <a:ext cx="1577282" cy="3136392"/>
          </a:xfrm>
          <a:prstGeom prst="rect">
            <a:avLst/>
          </a:prstGeom>
        </p:spPr>
      </p:pic>
      <p:pic>
        <p:nvPicPr>
          <p:cNvPr id="13" name="Picture 12">
            <a:extLst>
              <a:ext uri="{FF2B5EF4-FFF2-40B4-BE49-F238E27FC236}">
                <a16:creationId xmlns:a16="http://schemas.microsoft.com/office/drawing/2014/main" id="{4AAD7E05-68C9-9B68-F9F3-D4541D561AF6}"/>
              </a:ext>
            </a:extLst>
          </p:cNvPr>
          <p:cNvPicPr>
            <a:picLocks noChangeAspect="1"/>
          </p:cNvPicPr>
          <p:nvPr/>
        </p:nvPicPr>
        <p:blipFill>
          <a:blip r:embed="rId11"/>
          <a:stretch>
            <a:fillRect/>
          </a:stretch>
        </p:blipFill>
        <p:spPr>
          <a:xfrm>
            <a:off x="5581798" y="3424428"/>
            <a:ext cx="1575423" cy="3136392"/>
          </a:xfrm>
          <a:prstGeom prst="rect">
            <a:avLst/>
          </a:prstGeom>
        </p:spPr>
      </p:pic>
      <p:pic>
        <p:nvPicPr>
          <p:cNvPr id="15" name="Picture 14">
            <a:extLst>
              <a:ext uri="{FF2B5EF4-FFF2-40B4-BE49-F238E27FC236}">
                <a16:creationId xmlns:a16="http://schemas.microsoft.com/office/drawing/2014/main" id="{854C8F80-EB75-877D-CA66-B68657FF3DE2}"/>
              </a:ext>
            </a:extLst>
          </p:cNvPr>
          <p:cNvPicPr>
            <a:picLocks noChangeAspect="1"/>
          </p:cNvPicPr>
          <p:nvPr/>
        </p:nvPicPr>
        <p:blipFill>
          <a:blip r:embed="rId12"/>
          <a:stretch>
            <a:fillRect/>
          </a:stretch>
        </p:blipFill>
        <p:spPr>
          <a:xfrm>
            <a:off x="7400545" y="3422199"/>
            <a:ext cx="1591056" cy="3138621"/>
          </a:xfrm>
          <a:prstGeom prst="rect">
            <a:avLst/>
          </a:prstGeom>
        </p:spPr>
      </p:pic>
      <p:pic>
        <p:nvPicPr>
          <p:cNvPr id="16" name="Picture 15">
            <a:extLst>
              <a:ext uri="{FF2B5EF4-FFF2-40B4-BE49-F238E27FC236}">
                <a16:creationId xmlns:a16="http://schemas.microsoft.com/office/drawing/2014/main" id="{AE6608F3-D46A-C25A-F2BC-5512E6929D5D}"/>
              </a:ext>
            </a:extLst>
          </p:cNvPr>
          <p:cNvPicPr>
            <a:picLocks noChangeAspect="1"/>
          </p:cNvPicPr>
          <p:nvPr/>
        </p:nvPicPr>
        <p:blipFill rotWithShape="1">
          <a:blip r:embed="rId13"/>
          <a:srcRect l="3012"/>
          <a:stretch/>
        </p:blipFill>
        <p:spPr>
          <a:xfrm>
            <a:off x="9260346" y="3429000"/>
            <a:ext cx="1563624" cy="3140664"/>
          </a:xfrm>
          <a:prstGeom prst="rect">
            <a:avLst/>
          </a:prstGeom>
        </p:spPr>
      </p:pic>
    </p:spTree>
    <p:extLst>
      <p:ext uri="{BB962C8B-B14F-4D97-AF65-F5344CB8AC3E}">
        <p14:creationId xmlns:p14="http://schemas.microsoft.com/office/powerpoint/2010/main" val="3409718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Qué debemos entender por “crear valor”? - Mentinno - Formacion Gerencial  Blog">
            <a:extLst>
              <a:ext uri="{FF2B5EF4-FFF2-40B4-BE49-F238E27FC236}">
                <a16:creationId xmlns:a16="http://schemas.microsoft.com/office/drawing/2014/main" id="{320C103E-0907-75DA-FF05-4408EC1FC3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661AD27-5477-F253-4297-B5110B41C6E2}"/>
              </a:ext>
            </a:extLst>
          </p:cNvPr>
          <p:cNvSpPr/>
          <p:nvPr/>
        </p:nvSpPr>
        <p:spPr>
          <a:xfrm>
            <a:off x="-1" y="1653703"/>
            <a:ext cx="4352441" cy="3550594"/>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ES_tradnl"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ítulo 1">
            <a:extLst>
              <a:ext uri="{FF2B5EF4-FFF2-40B4-BE49-F238E27FC236}">
                <a16:creationId xmlns:a16="http://schemas.microsoft.com/office/drawing/2014/main" id="{F993299F-3E8A-4BF7-9C3D-B9F22CF94C4E}"/>
              </a:ext>
            </a:extLst>
          </p:cNvPr>
          <p:cNvSpPr>
            <a:spLocks noGrp="1"/>
          </p:cNvSpPr>
          <p:nvPr>
            <p:ph type="ctrTitle"/>
          </p:nvPr>
        </p:nvSpPr>
        <p:spPr>
          <a:xfrm>
            <a:off x="334557" y="1653703"/>
            <a:ext cx="3361953" cy="2470488"/>
          </a:xfrm>
        </p:spPr>
        <p:txBody>
          <a:bodyPr rtlCol="0">
            <a:normAutofit/>
          </a:bodyPr>
          <a:lstStyle/>
          <a:p>
            <a:pPr algn="l" rtl="0"/>
            <a:r>
              <a:rPr lang="es-ES" sz="4400" dirty="0">
                <a:solidFill>
                  <a:schemeClr val="bg1"/>
                </a:solidFill>
              </a:rPr>
              <a:t>Creación </a:t>
            </a:r>
            <a:br>
              <a:rPr lang="es-ES" sz="4400" dirty="0">
                <a:solidFill>
                  <a:schemeClr val="bg1"/>
                </a:solidFill>
              </a:rPr>
            </a:br>
            <a:r>
              <a:rPr lang="es-ES" sz="4400" dirty="0">
                <a:solidFill>
                  <a:schemeClr val="bg1"/>
                </a:solidFill>
              </a:rPr>
              <a:t>de Valor</a:t>
            </a:r>
            <a:br>
              <a:rPr lang="es-ES" sz="4400" dirty="0">
                <a:solidFill>
                  <a:schemeClr val="bg1"/>
                </a:solidFill>
              </a:rPr>
            </a:br>
            <a:r>
              <a:rPr lang="es-ES" sz="4400" dirty="0">
                <a:solidFill>
                  <a:schemeClr val="bg1"/>
                </a:solidFill>
              </a:rPr>
              <a:t>(Desarrollos)</a:t>
            </a:r>
          </a:p>
        </p:txBody>
      </p:sp>
    </p:spTree>
    <p:extLst>
      <p:ext uri="{BB962C8B-B14F-4D97-AF65-F5344CB8AC3E}">
        <p14:creationId xmlns:p14="http://schemas.microsoft.com/office/powerpoint/2010/main" val="7925585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ángulo 42"/>
          <p:cNvSpPr/>
          <p:nvPr/>
        </p:nvSpPr>
        <p:spPr>
          <a:xfrm>
            <a:off x="-1" y="2"/>
            <a:ext cx="12192001" cy="927278"/>
          </a:xfrm>
          <a:prstGeom prst="rect">
            <a:avLst/>
          </a:prstGeom>
          <a:solidFill>
            <a:schemeClr val="bg1">
              <a:lumMod val="95000"/>
            </a:schemeClr>
          </a:solidFill>
          <a:ln w="3175">
            <a:solidFill>
              <a:schemeClr val="bg1">
                <a:lumMod val="85000"/>
              </a:schemeClr>
            </a:solidFill>
          </a:ln>
          <a:effectLst>
            <a:outerShdw dist="38100" dir="5400000" algn="ctr" rotWithShape="0">
              <a:srgbClr val="FF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s-MX" sz="2800" dirty="0">
                <a:solidFill>
                  <a:schemeClr val="tx1"/>
                </a:solidFill>
              </a:rPr>
              <a:t>Arquitectura de Negocio</a:t>
            </a:r>
            <a:endParaRPr lang="es-CO" dirty="0">
              <a:solidFill>
                <a:schemeClr val="tx1"/>
              </a:solidFill>
            </a:endParaRPr>
          </a:p>
        </p:txBody>
      </p:sp>
      <p:sp>
        <p:nvSpPr>
          <p:cNvPr id="3" name="Marcador de contenido 2">
            <a:extLst>
              <a:ext uri="{FF2B5EF4-FFF2-40B4-BE49-F238E27FC236}">
                <a16:creationId xmlns:a16="http://schemas.microsoft.com/office/drawing/2014/main" id="{B277B05D-4F43-7052-5FA4-E3115466D98A}"/>
              </a:ext>
            </a:extLst>
          </p:cNvPr>
          <p:cNvSpPr>
            <a:spLocks noGrp="1"/>
          </p:cNvSpPr>
          <p:nvPr>
            <p:ph idx="1"/>
          </p:nvPr>
        </p:nvSpPr>
        <p:spPr>
          <a:xfrm>
            <a:off x="221554" y="1208910"/>
            <a:ext cx="3556000" cy="5192020"/>
          </a:xfrm>
        </p:spPr>
        <p:txBody>
          <a:bodyPr anchor="t">
            <a:normAutofit/>
          </a:bodyPr>
          <a:lstStyle/>
          <a:p>
            <a:r>
              <a:rPr lang="es-ES" sz="1800" b="1" dirty="0">
                <a:solidFill>
                  <a:schemeClr val="tx1"/>
                </a:solidFill>
              </a:rPr>
              <a:t>1. Canales Monetización</a:t>
            </a:r>
          </a:p>
          <a:p>
            <a:pPr lvl="1"/>
            <a:r>
              <a:rPr lang="es-ES" sz="1600" b="1" dirty="0">
                <a:solidFill>
                  <a:schemeClr val="tx1"/>
                </a:solidFill>
              </a:rPr>
              <a:t>M1: </a:t>
            </a:r>
            <a:r>
              <a:rPr lang="es-ES" sz="1600" dirty="0">
                <a:solidFill>
                  <a:schemeClr val="tx1"/>
                </a:solidFill>
              </a:rPr>
              <a:t>Canales de monetización, se recibirán ganancias por un fee en la transacción de conversión de </a:t>
            </a:r>
            <a:r>
              <a:rPr lang="es-ES" sz="1600" dirty="0" err="1">
                <a:solidFill>
                  <a:schemeClr val="tx1"/>
                </a:solidFill>
              </a:rPr>
              <a:t>criptoactivos</a:t>
            </a:r>
            <a:endParaRPr lang="es-ES" sz="1600" dirty="0">
              <a:solidFill>
                <a:schemeClr val="tx1"/>
              </a:solidFill>
            </a:endParaRPr>
          </a:p>
          <a:p>
            <a:r>
              <a:rPr lang="es-ES" sz="1800" b="1" dirty="0">
                <a:solidFill>
                  <a:schemeClr val="tx1"/>
                </a:solidFill>
              </a:rPr>
              <a:t> 2. Canales Relacionamiento:</a:t>
            </a:r>
          </a:p>
          <a:p>
            <a:pPr lvl="1"/>
            <a:r>
              <a:rPr lang="es-ES" sz="1600" b="1" dirty="0">
                <a:solidFill>
                  <a:schemeClr val="tx1"/>
                </a:solidFill>
              </a:rPr>
              <a:t>R1: </a:t>
            </a:r>
            <a:r>
              <a:rPr lang="es-ES" sz="1600" dirty="0">
                <a:solidFill>
                  <a:schemeClr val="tx1"/>
                </a:solidFill>
              </a:rPr>
              <a:t>Es la relación entre el usuario que posee </a:t>
            </a:r>
            <a:r>
              <a:rPr lang="es-ES" sz="1600" dirty="0" err="1">
                <a:solidFill>
                  <a:schemeClr val="tx1"/>
                </a:solidFill>
              </a:rPr>
              <a:t>criptoactivos</a:t>
            </a:r>
            <a:r>
              <a:rPr lang="es-ES" sz="1600" dirty="0">
                <a:solidFill>
                  <a:schemeClr val="tx1"/>
                </a:solidFill>
              </a:rPr>
              <a:t> utilizando la App</a:t>
            </a:r>
            <a:br>
              <a:rPr lang="es-ES" sz="1600" dirty="0">
                <a:solidFill>
                  <a:schemeClr val="tx1"/>
                </a:solidFill>
              </a:rPr>
            </a:br>
            <a:r>
              <a:rPr lang="es-ES" sz="1600" b="1" dirty="0">
                <a:solidFill>
                  <a:schemeClr val="tx1"/>
                </a:solidFill>
              </a:rPr>
              <a:t>R2: </a:t>
            </a:r>
            <a:r>
              <a:rPr lang="es-ES" sz="1600" dirty="0">
                <a:solidFill>
                  <a:schemeClr val="tx1"/>
                </a:solidFill>
              </a:rPr>
              <a:t>Es la relación entre las criptomonedas y un cliente comprador</a:t>
            </a:r>
          </a:p>
          <a:p>
            <a:r>
              <a:rPr lang="es-ES" sz="1800" b="1" dirty="0">
                <a:solidFill>
                  <a:schemeClr val="tx1"/>
                </a:solidFill>
              </a:rPr>
              <a:t>3. Canales transaccionales: </a:t>
            </a:r>
          </a:p>
          <a:p>
            <a:pPr lvl="1"/>
            <a:r>
              <a:rPr lang="es-ES" sz="1400" b="1" dirty="0">
                <a:solidFill>
                  <a:schemeClr val="tx1"/>
                </a:solidFill>
              </a:rPr>
              <a:t>T1:</a:t>
            </a:r>
            <a:r>
              <a:rPr lang="es-ES" sz="1400" dirty="0">
                <a:solidFill>
                  <a:schemeClr val="tx1"/>
                </a:solidFill>
              </a:rPr>
              <a:t> Transacciones de venta de </a:t>
            </a:r>
            <a:r>
              <a:rPr lang="es-ES" sz="1400" dirty="0" err="1">
                <a:solidFill>
                  <a:schemeClr val="tx1"/>
                </a:solidFill>
              </a:rPr>
              <a:t>criptoactivos</a:t>
            </a:r>
            <a:endParaRPr lang="es-ES" sz="1400" dirty="0">
              <a:solidFill>
                <a:schemeClr val="tx1"/>
              </a:solidFill>
            </a:endParaRPr>
          </a:p>
          <a:p>
            <a:r>
              <a:rPr lang="es-ES" sz="1600" b="1" dirty="0">
                <a:solidFill>
                  <a:schemeClr val="tx1"/>
                </a:solidFill>
              </a:rPr>
              <a:t>4</a:t>
            </a:r>
            <a:r>
              <a:rPr lang="es-ES" b="1" dirty="0">
                <a:solidFill>
                  <a:schemeClr val="tx1"/>
                </a:solidFill>
              </a:rPr>
              <a:t>. Canales de Distribución: </a:t>
            </a:r>
          </a:p>
          <a:p>
            <a:pPr lvl="1"/>
            <a:r>
              <a:rPr lang="es-ES" sz="1600" b="1" dirty="0">
                <a:solidFill>
                  <a:schemeClr val="tx1"/>
                </a:solidFill>
              </a:rPr>
              <a:t>D1: </a:t>
            </a:r>
            <a:r>
              <a:rPr lang="es-ES" sz="1600" dirty="0">
                <a:solidFill>
                  <a:schemeClr val="tx1"/>
                </a:solidFill>
              </a:rPr>
              <a:t>distribución de </a:t>
            </a:r>
            <a:r>
              <a:rPr lang="es-ES" sz="1600" dirty="0" err="1">
                <a:solidFill>
                  <a:schemeClr val="tx1"/>
                </a:solidFill>
              </a:rPr>
              <a:t>criptoactivos</a:t>
            </a:r>
            <a:r>
              <a:rPr lang="es-ES" sz="1600" dirty="0">
                <a:solidFill>
                  <a:schemeClr val="tx1"/>
                </a:solidFill>
              </a:rPr>
              <a:t> entre </a:t>
            </a:r>
            <a:r>
              <a:rPr lang="es-ES" sz="1600" dirty="0" err="1">
                <a:solidFill>
                  <a:schemeClr val="tx1"/>
                </a:solidFill>
              </a:rPr>
              <a:t>wallets</a:t>
            </a:r>
            <a:endParaRPr lang="es-ES" sz="1600" dirty="0">
              <a:solidFill>
                <a:schemeClr val="tx1"/>
              </a:solidFill>
            </a:endParaRPr>
          </a:p>
          <a:p>
            <a:pPr lvl="1"/>
            <a:endParaRPr lang="es-ES" sz="1600" dirty="0">
              <a:solidFill>
                <a:schemeClr val="tx1"/>
              </a:solidFill>
            </a:endParaRPr>
          </a:p>
        </p:txBody>
      </p:sp>
      <p:pic>
        <p:nvPicPr>
          <p:cNvPr id="6" name="Imagen 5" descr="Diagrama&#10;&#10;Descripción generada automáticamente">
            <a:extLst>
              <a:ext uri="{FF2B5EF4-FFF2-40B4-BE49-F238E27FC236}">
                <a16:creationId xmlns:a16="http://schemas.microsoft.com/office/drawing/2014/main" id="{8B862E21-E224-9404-99B2-F975AD379F99}"/>
              </a:ext>
            </a:extLst>
          </p:cNvPr>
          <p:cNvPicPr>
            <a:picLocks noChangeAspect="1"/>
          </p:cNvPicPr>
          <p:nvPr/>
        </p:nvPicPr>
        <p:blipFill>
          <a:blip r:embed="rId2"/>
          <a:stretch>
            <a:fillRect/>
          </a:stretch>
        </p:blipFill>
        <p:spPr>
          <a:xfrm>
            <a:off x="4029710" y="1690370"/>
            <a:ext cx="7200900" cy="4229100"/>
          </a:xfrm>
          <a:prstGeom prst="rect">
            <a:avLst/>
          </a:prstGeom>
        </p:spPr>
      </p:pic>
    </p:spTree>
    <p:extLst>
      <p:ext uri="{BB962C8B-B14F-4D97-AF65-F5344CB8AC3E}">
        <p14:creationId xmlns:p14="http://schemas.microsoft.com/office/powerpoint/2010/main" val="14262477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ángulo 42"/>
          <p:cNvSpPr/>
          <p:nvPr/>
        </p:nvSpPr>
        <p:spPr>
          <a:xfrm>
            <a:off x="-1" y="2"/>
            <a:ext cx="12192001" cy="927278"/>
          </a:xfrm>
          <a:prstGeom prst="rect">
            <a:avLst/>
          </a:prstGeom>
          <a:solidFill>
            <a:schemeClr val="bg1">
              <a:lumMod val="95000"/>
            </a:schemeClr>
          </a:solidFill>
          <a:ln w="3175">
            <a:solidFill>
              <a:schemeClr val="bg1">
                <a:lumMod val="85000"/>
              </a:schemeClr>
            </a:solidFill>
          </a:ln>
          <a:effectLst>
            <a:outerShdw dist="38100" dir="5400000" algn="ctr" rotWithShape="0">
              <a:srgbClr val="FF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s-MX" sz="2800">
                <a:solidFill>
                  <a:schemeClr val="tx1"/>
                </a:solidFill>
              </a:rPr>
              <a:t>3.a </a:t>
            </a:r>
            <a:r>
              <a:rPr lang="es-MX" sz="2800" err="1">
                <a:solidFill>
                  <a:schemeClr val="tx1"/>
                </a:solidFill>
              </a:rPr>
              <a:t>CryptoApp</a:t>
            </a:r>
            <a:r>
              <a:rPr lang="es-MX" sz="2800">
                <a:solidFill>
                  <a:schemeClr val="tx1"/>
                </a:solidFill>
              </a:rPr>
              <a:t> - Arquitectura de Infraestructura/Seguridad</a:t>
            </a:r>
            <a:endParaRPr lang="es-CO">
              <a:solidFill>
                <a:schemeClr val="tx1"/>
              </a:solidFill>
            </a:endParaRPr>
          </a:p>
        </p:txBody>
      </p:sp>
      <p:sp>
        <p:nvSpPr>
          <p:cNvPr id="5" name="Marcador de contenido 2">
            <a:extLst>
              <a:ext uri="{FF2B5EF4-FFF2-40B4-BE49-F238E27FC236}">
                <a16:creationId xmlns:a16="http://schemas.microsoft.com/office/drawing/2014/main" id="{8A4F15F2-B14D-F383-81E3-C70098D9D39E}"/>
              </a:ext>
            </a:extLst>
          </p:cNvPr>
          <p:cNvSpPr>
            <a:spLocks noGrp="1"/>
          </p:cNvSpPr>
          <p:nvPr>
            <p:ph idx="1"/>
          </p:nvPr>
        </p:nvSpPr>
        <p:spPr>
          <a:xfrm>
            <a:off x="-142240" y="998400"/>
            <a:ext cx="3556000" cy="5192020"/>
          </a:xfrm>
        </p:spPr>
        <p:txBody>
          <a:bodyPr anchor="t">
            <a:normAutofit/>
          </a:bodyPr>
          <a:lstStyle/>
          <a:p>
            <a:r>
              <a:rPr lang="es-ES" sz="1800" b="1">
                <a:solidFill>
                  <a:schemeClr val="tx1"/>
                </a:solidFill>
              </a:rPr>
              <a:t>1. Autenticación</a:t>
            </a:r>
          </a:p>
          <a:p>
            <a:pPr lvl="1"/>
            <a:r>
              <a:rPr lang="es-ES" sz="1600">
                <a:solidFill>
                  <a:schemeClr val="tx1"/>
                </a:solidFill>
              </a:rPr>
              <a:t>1. se utiliza autenticación con un pool de </a:t>
            </a:r>
            <a:r>
              <a:rPr lang="es-ES" sz="1600" err="1">
                <a:solidFill>
                  <a:schemeClr val="tx1"/>
                </a:solidFill>
              </a:rPr>
              <a:t>Cognito</a:t>
            </a:r>
            <a:r>
              <a:rPr lang="es-ES" sz="1600">
                <a:solidFill>
                  <a:schemeClr val="tx1"/>
                </a:solidFill>
              </a:rPr>
              <a:t> generando validación de autenticación al consumir </a:t>
            </a:r>
            <a:r>
              <a:rPr lang="es-ES" sz="1600" err="1">
                <a:solidFill>
                  <a:schemeClr val="tx1"/>
                </a:solidFill>
              </a:rPr>
              <a:t>Rest</a:t>
            </a:r>
            <a:r>
              <a:rPr lang="es-ES" sz="1600">
                <a:solidFill>
                  <a:schemeClr val="tx1"/>
                </a:solidFill>
              </a:rPr>
              <a:t> </a:t>
            </a:r>
            <a:r>
              <a:rPr lang="es-ES" sz="1600" err="1">
                <a:solidFill>
                  <a:schemeClr val="tx1"/>
                </a:solidFill>
              </a:rPr>
              <a:t>ApiGateway</a:t>
            </a:r>
            <a:endParaRPr lang="es-ES" sz="1600">
              <a:solidFill>
                <a:schemeClr val="tx1"/>
              </a:solidFill>
            </a:endParaRPr>
          </a:p>
          <a:p>
            <a:r>
              <a:rPr lang="es-ES" sz="1800" b="1">
                <a:solidFill>
                  <a:schemeClr val="tx1"/>
                </a:solidFill>
              </a:rPr>
              <a:t> 2. fuerzas externas:</a:t>
            </a:r>
          </a:p>
          <a:p>
            <a:pPr lvl="1"/>
            <a:r>
              <a:rPr lang="es-ES" sz="1600">
                <a:solidFill>
                  <a:schemeClr val="tx1"/>
                </a:solidFill>
              </a:rPr>
              <a:t>Se prevé ataques de “hombre en el medio” para ello se usa una llave asimétrica para la </a:t>
            </a:r>
            <a:r>
              <a:rPr lang="es-ES" sz="1600" err="1">
                <a:solidFill>
                  <a:schemeClr val="tx1"/>
                </a:solidFill>
              </a:rPr>
              <a:t>encripción</a:t>
            </a:r>
            <a:r>
              <a:rPr lang="es-ES" sz="1600">
                <a:solidFill>
                  <a:schemeClr val="tx1"/>
                </a:solidFill>
              </a:rPr>
              <a:t> en transito que se almacena en KMS</a:t>
            </a:r>
            <a:br>
              <a:rPr lang="es-ES" sz="1600">
                <a:solidFill>
                  <a:schemeClr val="tx1"/>
                </a:solidFill>
              </a:rPr>
            </a:br>
            <a:endParaRPr lang="es-ES" sz="1600">
              <a:solidFill>
                <a:schemeClr val="tx1"/>
              </a:solidFill>
            </a:endParaRPr>
          </a:p>
          <a:p>
            <a:r>
              <a:rPr lang="es-ES" sz="1800" b="1">
                <a:solidFill>
                  <a:schemeClr val="tx1"/>
                </a:solidFill>
              </a:rPr>
              <a:t>3. FW y WAF: </a:t>
            </a:r>
          </a:p>
          <a:p>
            <a:pPr lvl="1"/>
            <a:r>
              <a:rPr lang="es-ES" sz="1600">
                <a:solidFill>
                  <a:schemeClr val="tx1"/>
                </a:solidFill>
              </a:rPr>
              <a:t>El FW de </a:t>
            </a:r>
            <a:r>
              <a:rPr lang="es-ES" sz="1600" err="1">
                <a:solidFill>
                  <a:schemeClr val="tx1"/>
                </a:solidFill>
              </a:rPr>
              <a:t>cloud</a:t>
            </a:r>
            <a:r>
              <a:rPr lang="es-ES" sz="1600">
                <a:solidFill>
                  <a:schemeClr val="tx1"/>
                </a:solidFill>
              </a:rPr>
              <a:t> se utiliza el componente de AWS, las comunicaciones en DMZ se controlan por medio de un FW perimetral.</a:t>
            </a:r>
          </a:p>
        </p:txBody>
      </p:sp>
      <p:pic>
        <p:nvPicPr>
          <p:cNvPr id="9" name="Imagen 8" descr="Diagrama&#10;&#10;Descripción generada automáticamente">
            <a:extLst>
              <a:ext uri="{FF2B5EF4-FFF2-40B4-BE49-F238E27FC236}">
                <a16:creationId xmlns:a16="http://schemas.microsoft.com/office/drawing/2014/main" id="{AB6E530F-7B90-26EE-D43D-4E4C61C70BBF}"/>
              </a:ext>
            </a:extLst>
          </p:cNvPr>
          <p:cNvPicPr>
            <a:picLocks noChangeAspect="1"/>
          </p:cNvPicPr>
          <p:nvPr/>
        </p:nvPicPr>
        <p:blipFill rotWithShape="1">
          <a:blip r:embed="rId2"/>
          <a:srcRect l="24667" t="3540" r="1670"/>
          <a:stretch/>
        </p:blipFill>
        <p:spPr>
          <a:xfrm>
            <a:off x="3495040" y="1043498"/>
            <a:ext cx="8331200" cy="5733220"/>
          </a:xfrm>
          <a:prstGeom prst="rect">
            <a:avLst/>
          </a:prstGeom>
        </p:spPr>
      </p:pic>
    </p:spTree>
    <p:extLst>
      <p:ext uri="{BB962C8B-B14F-4D97-AF65-F5344CB8AC3E}">
        <p14:creationId xmlns:p14="http://schemas.microsoft.com/office/powerpoint/2010/main" val="17884494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ángulo 42"/>
          <p:cNvSpPr/>
          <p:nvPr/>
        </p:nvSpPr>
        <p:spPr>
          <a:xfrm>
            <a:off x="-1" y="2"/>
            <a:ext cx="12192001" cy="927278"/>
          </a:xfrm>
          <a:prstGeom prst="rect">
            <a:avLst/>
          </a:prstGeom>
          <a:solidFill>
            <a:schemeClr val="bg1">
              <a:lumMod val="95000"/>
            </a:schemeClr>
          </a:solidFill>
          <a:ln w="3175">
            <a:solidFill>
              <a:schemeClr val="bg1">
                <a:lumMod val="85000"/>
              </a:schemeClr>
            </a:solidFill>
          </a:ln>
          <a:effectLst>
            <a:outerShdw dist="38100" dir="5400000" algn="ctr" rotWithShape="0">
              <a:srgbClr val="FF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s-MX" sz="2800" dirty="0">
                <a:solidFill>
                  <a:schemeClr val="tx1"/>
                </a:solidFill>
              </a:rPr>
              <a:t>Arquitectura de Infraestructura/Seguridad</a:t>
            </a:r>
            <a:endParaRPr lang="es-CO" dirty="0">
              <a:solidFill>
                <a:schemeClr val="tx1"/>
              </a:solidFill>
            </a:endParaRPr>
          </a:p>
        </p:txBody>
      </p:sp>
      <p:sp>
        <p:nvSpPr>
          <p:cNvPr id="5" name="Marcador de contenido 2">
            <a:extLst>
              <a:ext uri="{FF2B5EF4-FFF2-40B4-BE49-F238E27FC236}">
                <a16:creationId xmlns:a16="http://schemas.microsoft.com/office/drawing/2014/main" id="{8A4F15F2-B14D-F383-81E3-C70098D9D39E}"/>
              </a:ext>
            </a:extLst>
          </p:cNvPr>
          <p:cNvSpPr>
            <a:spLocks noGrp="1"/>
          </p:cNvSpPr>
          <p:nvPr>
            <p:ph idx="1"/>
          </p:nvPr>
        </p:nvSpPr>
        <p:spPr>
          <a:xfrm>
            <a:off x="-142240" y="998400"/>
            <a:ext cx="3556000" cy="5192020"/>
          </a:xfrm>
        </p:spPr>
        <p:txBody>
          <a:bodyPr anchor="t">
            <a:normAutofit lnSpcReduction="10000"/>
          </a:bodyPr>
          <a:lstStyle/>
          <a:p>
            <a:r>
              <a:rPr lang="es-ES" sz="1800" b="1">
                <a:solidFill>
                  <a:schemeClr val="tx1"/>
                </a:solidFill>
              </a:rPr>
              <a:t>1. </a:t>
            </a:r>
            <a:r>
              <a:rPr lang="es-ES" sz="1800" b="1" err="1">
                <a:solidFill>
                  <a:schemeClr val="tx1"/>
                </a:solidFill>
              </a:rPr>
              <a:t>Encripción</a:t>
            </a:r>
            <a:r>
              <a:rPr lang="es-ES" sz="1800" b="1">
                <a:solidFill>
                  <a:schemeClr val="tx1"/>
                </a:solidFill>
              </a:rPr>
              <a:t> en transito</a:t>
            </a:r>
          </a:p>
          <a:p>
            <a:pPr lvl="1"/>
            <a:r>
              <a:rPr lang="es-ES" sz="1600">
                <a:solidFill>
                  <a:schemeClr val="tx1"/>
                </a:solidFill>
              </a:rPr>
              <a:t>Se utiliza una </a:t>
            </a:r>
            <a:r>
              <a:rPr lang="es-ES" sz="1600" err="1">
                <a:solidFill>
                  <a:schemeClr val="tx1"/>
                </a:solidFill>
              </a:rPr>
              <a:t>encripción</a:t>
            </a:r>
            <a:r>
              <a:rPr lang="es-ES" sz="1600">
                <a:solidFill>
                  <a:schemeClr val="tx1"/>
                </a:solidFill>
              </a:rPr>
              <a:t> </a:t>
            </a:r>
            <a:r>
              <a:rPr lang="es-ES" sz="1600" err="1">
                <a:solidFill>
                  <a:schemeClr val="tx1"/>
                </a:solidFill>
              </a:rPr>
              <a:t>Asimentrica</a:t>
            </a:r>
            <a:r>
              <a:rPr lang="es-ES" sz="1600">
                <a:solidFill>
                  <a:schemeClr val="tx1"/>
                </a:solidFill>
              </a:rPr>
              <a:t> con llave privada y llave publica, se encriptará también el JWT generado por </a:t>
            </a:r>
            <a:r>
              <a:rPr lang="es-ES" sz="1600" err="1">
                <a:solidFill>
                  <a:schemeClr val="tx1"/>
                </a:solidFill>
              </a:rPr>
              <a:t>cognito</a:t>
            </a:r>
            <a:r>
              <a:rPr lang="es-ES" sz="1600">
                <a:solidFill>
                  <a:schemeClr val="tx1"/>
                </a:solidFill>
              </a:rPr>
              <a:t> la </a:t>
            </a:r>
            <a:r>
              <a:rPr lang="es-ES" sz="1600" err="1">
                <a:solidFill>
                  <a:schemeClr val="tx1"/>
                </a:solidFill>
              </a:rPr>
              <a:t>lamdba</a:t>
            </a:r>
            <a:r>
              <a:rPr lang="es-ES" sz="1600">
                <a:solidFill>
                  <a:schemeClr val="tx1"/>
                </a:solidFill>
              </a:rPr>
              <a:t> en el paso 3 desencriptada usando la llave almacenada en KMS</a:t>
            </a:r>
          </a:p>
          <a:p>
            <a:r>
              <a:rPr lang="es-ES" sz="1800" b="1">
                <a:solidFill>
                  <a:schemeClr val="tx1"/>
                </a:solidFill>
              </a:rPr>
              <a:t> 2. </a:t>
            </a:r>
            <a:r>
              <a:rPr lang="es-ES" sz="1800" b="1" err="1">
                <a:solidFill>
                  <a:schemeClr val="tx1"/>
                </a:solidFill>
              </a:rPr>
              <a:t>Encripción</a:t>
            </a:r>
            <a:r>
              <a:rPr lang="es-ES" sz="1800" b="1">
                <a:solidFill>
                  <a:schemeClr val="tx1"/>
                </a:solidFill>
              </a:rPr>
              <a:t> en reposo:</a:t>
            </a:r>
          </a:p>
          <a:p>
            <a:pPr lvl="1"/>
            <a:r>
              <a:rPr lang="es-ES" sz="1600">
                <a:solidFill>
                  <a:schemeClr val="tx1"/>
                </a:solidFill>
              </a:rPr>
              <a:t>Se agregará una </a:t>
            </a:r>
            <a:r>
              <a:rPr lang="es-ES" sz="1600" err="1">
                <a:solidFill>
                  <a:schemeClr val="tx1"/>
                </a:solidFill>
              </a:rPr>
              <a:t>salt</a:t>
            </a:r>
            <a:r>
              <a:rPr lang="es-ES" sz="1600">
                <a:solidFill>
                  <a:schemeClr val="tx1"/>
                </a:solidFill>
              </a:rPr>
              <a:t> al </a:t>
            </a:r>
            <a:r>
              <a:rPr lang="es-ES" sz="1600" err="1">
                <a:solidFill>
                  <a:schemeClr val="tx1"/>
                </a:solidFill>
              </a:rPr>
              <a:t>password</a:t>
            </a:r>
            <a:r>
              <a:rPr lang="es-ES" sz="1600">
                <a:solidFill>
                  <a:schemeClr val="tx1"/>
                </a:solidFill>
              </a:rPr>
              <a:t> y será almacenado encriptado con AES 256</a:t>
            </a:r>
          </a:p>
          <a:p>
            <a:r>
              <a:rPr lang="es-ES" sz="1800" b="1">
                <a:solidFill>
                  <a:schemeClr val="tx1"/>
                </a:solidFill>
              </a:rPr>
              <a:t>3. Flujo: </a:t>
            </a:r>
          </a:p>
          <a:p>
            <a:pPr lvl="1"/>
            <a:r>
              <a:rPr lang="es-ES" sz="1600">
                <a:solidFill>
                  <a:schemeClr val="tx1"/>
                </a:solidFill>
              </a:rPr>
              <a:t>1. Autenticar para generar JWT</a:t>
            </a:r>
            <a:br>
              <a:rPr lang="es-ES" sz="1600">
                <a:solidFill>
                  <a:schemeClr val="tx1"/>
                </a:solidFill>
              </a:rPr>
            </a:br>
            <a:r>
              <a:rPr lang="es-ES" sz="1600">
                <a:solidFill>
                  <a:schemeClr val="tx1"/>
                </a:solidFill>
              </a:rPr>
              <a:t>2. Encriptar el </a:t>
            </a:r>
            <a:r>
              <a:rPr lang="es-ES" sz="1600" err="1">
                <a:solidFill>
                  <a:schemeClr val="tx1"/>
                </a:solidFill>
              </a:rPr>
              <a:t>rest</a:t>
            </a:r>
            <a:r>
              <a:rPr lang="es-ES" sz="1600">
                <a:solidFill>
                  <a:schemeClr val="tx1"/>
                </a:solidFill>
              </a:rPr>
              <a:t> en el </a:t>
            </a:r>
            <a:r>
              <a:rPr lang="es-ES" sz="1600" err="1">
                <a:solidFill>
                  <a:schemeClr val="tx1"/>
                </a:solidFill>
              </a:rPr>
              <a:t>Command</a:t>
            </a:r>
            <a:br>
              <a:rPr lang="es-ES" sz="1600">
                <a:solidFill>
                  <a:schemeClr val="tx1"/>
                </a:solidFill>
              </a:rPr>
            </a:br>
            <a:r>
              <a:rPr lang="es-ES" sz="1600">
                <a:solidFill>
                  <a:schemeClr val="tx1"/>
                </a:solidFill>
              </a:rPr>
              <a:t>3. utilizar jave privada para desencriptar</a:t>
            </a:r>
          </a:p>
          <a:p>
            <a:pPr lvl="1"/>
            <a:r>
              <a:rPr lang="es-ES" sz="1600">
                <a:solidFill>
                  <a:schemeClr val="tx1"/>
                </a:solidFill>
              </a:rPr>
              <a:t>4. validar JWT</a:t>
            </a:r>
          </a:p>
          <a:p>
            <a:pPr lvl="1"/>
            <a:r>
              <a:rPr lang="es-ES" sz="1600">
                <a:solidFill>
                  <a:schemeClr val="tx1"/>
                </a:solidFill>
              </a:rPr>
              <a:t>5. persistir data</a:t>
            </a:r>
          </a:p>
          <a:p>
            <a:pPr lvl="1"/>
            <a:r>
              <a:rPr lang="es-ES" sz="1600">
                <a:solidFill>
                  <a:schemeClr val="tx1"/>
                </a:solidFill>
              </a:rPr>
              <a:t>6. consultas transmisión </a:t>
            </a:r>
            <a:r>
              <a:rPr lang="es-ES" sz="1600" err="1">
                <a:solidFill>
                  <a:schemeClr val="tx1"/>
                </a:solidFill>
              </a:rPr>
              <a:t>encritada</a:t>
            </a:r>
            <a:endParaRPr lang="es-ES" sz="1600">
              <a:solidFill>
                <a:schemeClr val="tx1"/>
              </a:solidFill>
            </a:endParaRPr>
          </a:p>
          <a:p>
            <a:pPr lvl="1"/>
            <a:r>
              <a:rPr lang="es-ES" sz="1600">
                <a:solidFill>
                  <a:schemeClr val="tx1"/>
                </a:solidFill>
              </a:rPr>
              <a:t>7. </a:t>
            </a:r>
            <a:r>
              <a:rPr lang="es-ES" sz="1600" err="1">
                <a:solidFill>
                  <a:schemeClr val="tx1"/>
                </a:solidFill>
              </a:rPr>
              <a:t>descriptar</a:t>
            </a:r>
            <a:r>
              <a:rPr lang="es-ES" sz="1600">
                <a:solidFill>
                  <a:schemeClr val="tx1"/>
                </a:solidFill>
              </a:rPr>
              <a:t> en la </a:t>
            </a:r>
            <a:r>
              <a:rPr lang="es-ES" sz="1600" err="1">
                <a:solidFill>
                  <a:schemeClr val="tx1"/>
                </a:solidFill>
              </a:rPr>
              <a:t>criptoApp</a:t>
            </a:r>
            <a:r>
              <a:rPr lang="es-ES" sz="1600">
                <a:solidFill>
                  <a:schemeClr val="tx1"/>
                </a:solidFill>
              </a:rPr>
              <a:t> usando llave privada</a:t>
            </a:r>
          </a:p>
          <a:p>
            <a:pPr lvl="1"/>
            <a:endParaRPr lang="es-ES" sz="1600">
              <a:solidFill>
                <a:schemeClr val="tx1"/>
              </a:solidFill>
            </a:endParaRPr>
          </a:p>
        </p:txBody>
      </p:sp>
      <p:pic>
        <p:nvPicPr>
          <p:cNvPr id="6" name="Imagen 5" descr="Diagrama&#10;&#10;Descripción generada automáticamente">
            <a:extLst>
              <a:ext uri="{FF2B5EF4-FFF2-40B4-BE49-F238E27FC236}">
                <a16:creationId xmlns:a16="http://schemas.microsoft.com/office/drawing/2014/main" id="{E3233EAF-0C57-7D5F-1904-A05C165DC216}"/>
              </a:ext>
            </a:extLst>
          </p:cNvPr>
          <p:cNvPicPr>
            <a:picLocks noChangeAspect="1"/>
          </p:cNvPicPr>
          <p:nvPr/>
        </p:nvPicPr>
        <p:blipFill>
          <a:blip r:embed="rId2"/>
          <a:stretch>
            <a:fillRect/>
          </a:stretch>
        </p:blipFill>
        <p:spPr>
          <a:xfrm>
            <a:off x="3718560" y="1144587"/>
            <a:ext cx="7711440" cy="5542598"/>
          </a:xfrm>
          <a:prstGeom prst="rect">
            <a:avLst/>
          </a:prstGeom>
        </p:spPr>
      </p:pic>
    </p:spTree>
    <p:extLst>
      <p:ext uri="{BB962C8B-B14F-4D97-AF65-F5344CB8AC3E}">
        <p14:creationId xmlns:p14="http://schemas.microsoft.com/office/powerpoint/2010/main" val="40696997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ángulo 42"/>
          <p:cNvSpPr/>
          <p:nvPr/>
        </p:nvSpPr>
        <p:spPr>
          <a:xfrm>
            <a:off x="-1" y="2"/>
            <a:ext cx="12192001" cy="927278"/>
          </a:xfrm>
          <a:prstGeom prst="rect">
            <a:avLst/>
          </a:prstGeom>
          <a:solidFill>
            <a:schemeClr val="bg1">
              <a:lumMod val="95000"/>
            </a:schemeClr>
          </a:solidFill>
          <a:ln w="3175">
            <a:solidFill>
              <a:schemeClr val="bg1">
                <a:lumMod val="85000"/>
              </a:schemeClr>
            </a:solidFill>
          </a:ln>
          <a:effectLst>
            <a:outerShdw dist="38100" dir="5400000" algn="ctr" rotWithShape="0">
              <a:srgbClr val="FF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s-MX" sz="2800" dirty="0">
                <a:solidFill>
                  <a:schemeClr val="tx1"/>
                </a:solidFill>
              </a:rPr>
              <a:t>       Oportunidades Comerciales</a:t>
            </a:r>
            <a:endParaRPr lang="es-CO" dirty="0">
              <a:solidFill>
                <a:schemeClr val="tx1"/>
              </a:solidFill>
            </a:endParaRPr>
          </a:p>
        </p:txBody>
      </p:sp>
      <p:sp>
        <p:nvSpPr>
          <p:cNvPr id="5" name="Marcador de contenido 2">
            <a:extLst>
              <a:ext uri="{FF2B5EF4-FFF2-40B4-BE49-F238E27FC236}">
                <a16:creationId xmlns:a16="http://schemas.microsoft.com/office/drawing/2014/main" id="{8A4F15F2-B14D-F383-81E3-C70098D9D39E}"/>
              </a:ext>
            </a:extLst>
          </p:cNvPr>
          <p:cNvSpPr>
            <a:spLocks noGrp="1"/>
          </p:cNvSpPr>
          <p:nvPr>
            <p:ph idx="1"/>
          </p:nvPr>
        </p:nvSpPr>
        <p:spPr>
          <a:xfrm>
            <a:off x="-142240" y="998400"/>
            <a:ext cx="3556000" cy="5192020"/>
          </a:xfrm>
        </p:spPr>
        <p:txBody>
          <a:bodyPr anchor="t">
            <a:normAutofit fontScale="92500" lnSpcReduction="20000"/>
          </a:bodyPr>
          <a:lstStyle/>
          <a:p>
            <a:r>
              <a:rPr lang="es-ES" sz="1800" b="1">
                <a:solidFill>
                  <a:schemeClr val="tx1"/>
                </a:solidFill>
              </a:rPr>
              <a:t>1. Tomar información cruda</a:t>
            </a:r>
          </a:p>
          <a:p>
            <a:pPr lvl="1"/>
            <a:r>
              <a:rPr lang="es-ES" sz="1600">
                <a:solidFill>
                  <a:schemeClr val="tx1"/>
                </a:solidFill>
              </a:rPr>
              <a:t>Se captura la información sobre le </a:t>
            </a:r>
            <a:r>
              <a:rPr lang="es-ES" sz="1600" err="1">
                <a:solidFill>
                  <a:schemeClr val="tx1"/>
                </a:solidFill>
              </a:rPr>
              <a:t>compartamiento</a:t>
            </a:r>
            <a:r>
              <a:rPr lang="es-ES" sz="1600">
                <a:solidFill>
                  <a:schemeClr val="tx1"/>
                </a:solidFill>
              </a:rPr>
              <a:t> del cliente en nuestras Apps (</a:t>
            </a:r>
            <a:r>
              <a:rPr lang="es-ES" sz="1600" err="1">
                <a:solidFill>
                  <a:schemeClr val="tx1"/>
                </a:solidFill>
              </a:rPr>
              <a:t>criptoApp</a:t>
            </a:r>
            <a:r>
              <a:rPr lang="es-ES" sz="1600">
                <a:solidFill>
                  <a:schemeClr val="tx1"/>
                </a:solidFill>
              </a:rPr>
              <a:t> y </a:t>
            </a:r>
            <a:r>
              <a:rPr lang="es-ES" sz="1600" err="1">
                <a:solidFill>
                  <a:schemeClr val="tx1"/>
                </a:solidFill>
              </a:rPr>
              <a:t>PrestaApp</a:t>
            </a:r>
            <a:r>
              <a:rPr lang="es-ES" sz="1600">
                <a:solidFill>
                  <a:schemeClr val="tx1"/>
                </a:solidFill>
              </a:rPr>
              <a:t>) y se toma retroalimentación sobre el interés en ofertas comerciales previas para ajustar los modelos.</a:t>
            </a:r>
          </a:p>
          <a:p>
            <a:r>
              <a:rPr lang="es-ES" sz="1800" b="1">
                <a:solidFill>
                  <a:schemeClr val="tx1"/>
                </a:solidFill>
              </a:rPr>
              <a:t> 2. Oportunidades Comerciales:</a:t>
            </a:r>
          </a:p>
          <a:p>
            <a:pPr lvl="1"/>
            <a:r>
              <a:rPr lang="es-ES" sz="1600">
                <a:solidFill>
                  <a:schemeClr val="tx1"/>
                </a:solidFill>
              </a:rPr>
              <a:t>Se ofrecen oportunidades comerciales (OC) personalizadas para el cliente sin importar el canal que utilice, se utilizan microservicios que serán consumidos por todos los canales que podamos ofrecer los productos de colocación al cliente.</a:t>
            </a:r>
          </a:p>
          <a:p>
            <a:r>
              <a:rPr lang="es-ES" sz="1800" b="1">
                <a:solidFill>
                  <a:schemeClr val="tx1"/>
                </a:solidFill>
              </a:rPr>
              <a:t>3. Retroalimentación: </a:t>
            </a:r>
          </a:p>
          <a:p>
            <a:pPr lvl="1"/>
            <a:r>
              <a:rPr lang="es-ES" sz="1600">
                <a:solidFill>
                  <a:schemeClr val="tx1"/>
                </a:solidFill>
              </a:rPr>
              <a:t>Se captura toda la retroalimentación del cliente su interés o desinterés en las OC ofrecidas y se envía la información cruda de la interacción a STOC para que este no vuelva a ofrecer esta OC por otro canal y finalmente envíe toda la retroalimentación del comportamiento del usuario por los diferentes canales a nuestro sistema de </a:t>
            </a:r>
            <a:r>
              <a:rPr lang="es-ES" sz="1600" err="1">
                <a:solidFill>
                  <a:schemeClr val="tx1"/>
                </a:solidFill>
              </a:rPr>
              <a:t>bigdata</a:t>
            </a:r>
            <a:r>
              <a:rPr lang="es-ES" sz="1600">
                <a:solidFill>
                  <a:schemeClr val="tx1"/>
                </a:solidFill>
              </a:rPr>
              <a:t> para poder ajustar los modelos.</a:t>
            </a:r>
          </a:p>
          <a:p>
            <a:pPr lvl="1"/>
            <a:endParaRPr lang="es-ES" sz="1600">
              <a:solidFill>
                <a:schemeClr val="tx1"/>
              </a:solidFill>
            </a:endParaRPr>
          </a:p>
        </p:txBody>
      </p:sp>
      <p:pic>
        <p:nvPicPr>
          <p:cNvPr id="3" name="Imagen 2" descr="Aplicación, Escala de tiempo&#10;&#10;Descripción generada automáticamente">
            <a:extLst>
              <a:ext uri="{FF2B5EF4-FFF2-40B4-BE49-F238E27FC236}">
                <a16:creationId xmlns:a16="http://schemas.microsoft.com/office/drawing/2014/main" id="{8805605C-2827-B68A-01B2-1B1E45A0DB6F}"/>
              </a:ext>
            </a:extLst>
          </p:cNvPr>
          <p:cNvPicPr>
            <a:picLocks noChangeAspect="1"/>
          </p:cNvPicPr>
          <p:nvPr/>
        </p:nvPicPr>
        <p:blipFill rotWithShape="1">
          <a:blip r:embed="rId2"/>
          <a:srcRect l="24674" t="3236" r="1716" b="3154"/>
          <a:stretch/>
        </p:blipFill>
        <p:spPr>
          <a:xfrm>
            <a:off x="3413760" y="998400"/>
            <a:ext cx="8430567" cy="5777803"/>
          </a:xfrm>
          <a:prstGeom prst="rect">
            <a:avLst/>
          </a:prstGeom>
        </p:spPr>
      </p:pic>
    </p:spTree>
    <p:extLst>
      <p:ext uri="{BB962C8B-B14F-4D97-AF65-F5344CB8AC3E}">
        <p14:creationId xmlns:p14="http://schemas.microsoft.com/office/powerpoint/2010/main" val="28978076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Qué debemos entender por “crear valor”? - Mentinno - Formacion Gerencial  Blog">
            <a:extLst>
              <a:ext uri="{FF2B5EF4-FFF2-40B4-BE49-F238E27FC236}">
                <a16:creationId xmlns:a16="http://schemas.microsoft.com/office/drawing/2014/main" id="{320C103E-0907-75DA-FF05-4408EC1FC3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840AE5EB-A2C2-C118-32CB-8AA2337575A1}"/>
              </a:ext>
            </a:extLst>
          </p:cNvPr>
          <p:cNvSpPr/>
          <p:nvPr/>
        </p:nvSpPr>
        <p:spPr>
          <a:xfrm>
            <a:off x="-117326" y="1623918"/>
            <a:ext cx="4352441" cy="3500802"/>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3600"/>
          </a:p>
        </p:txBody>
      </p:sp>
      <p:sp>
        <p:nvSpPr>
          <p:cNvPr id="8" name="Título 1">
            <a:extLst>
              <a:ext uri="{FF2B5EF4-FFF2-40B4-BE49-F238E27FC236}">
                <a16:creationId xmlns:a16="http://schemas.microsoft.com/office/drawing/2014/main" id="{A150D9E1-56E2-BE83-3757-22A784925755}"/>
              </a:ext>
            </a:extLst>
          </p:cNvPr>
          <p:cNvSpPr txBox="1">
            <a:spLocks/>
          </p:cNvSpPr>
          <p:nvPr/>
        </p:nvSpPr>
        <p:spPr>
          <a:xfrm>
            <a:off x="334557" y="1653703"/>
            <a:ext cx="4797882" cy="24704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900" kern="1200" spc="-100" baseline="0">
                <a:solidFill>
                  <a:srgbClr val="FFFFFF"/>
                </a:solidFill>
                <a:latin typeface="+mj-lt"/>
                <a:ea typeface="+mj-ea"/>
                <a:cs typeface="+mj-cs"/>
              </a:defRPr>
            </a:lvl1pPr>
          </a:lstStyle>
          <a:p>
            <a:r>
              <a:rPr lang="es-ES" sz="4400" dirty="0">
                <a:solidFill>
                  <a:schemeClr val="bg1"/>
                </a:solidFill>
              </a:rPr>
              <a:t>Modelo de Negocio </a:t>
            </a:r>
          </a:p>
          <a:p>
            <a:r>
              <a:rPr lang="es-ES" sz="4400" dirty="0">
                <a:solidFill>
                  <a:schemeClr val="bg1"/>
                </a:solidFill>
              </a:rPr>
              <a:t>detallado </a:t>
            </a:r>
            <a:br>
              <a:rPr lang="es-ES" sz="4400" dirty="0">
                <a:solidFill>
                  <a:schemeClr val="bg1"/>
                </a:solidFill>
              </a:rPr>
            </a:br>
            <a:r>
              <a:rPr lang="es-ES" sz="4400" dirty="0">
                <a:solidFill>
                  <a:schemeClr val="bg1"/>
                </a:solidFill>
              </a:rPr>
              <a:t>Capturar Valor $$$$$$$</a:t>
            </a:r>
          </a:p>
        </p:txBody>
      </p:sp>
    </p:spTree>
    <p:extLst>
      <p:ext uri="{BB962C8B-B14F-4D97-AF65-F5344CB8AC3E}">
        <p14:creationId xmlns:p14="http://schemas.microsoft.com/office/powerpoint/2010/main" val="29892780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0">
            <a:extLst>
              <a:ext uri="{FF2B5EF4-FFF2-40B4-BE49-F238E27FC236}">
                <a16:creationId xmlns:a16="http://schemas.microsoft.com/office/drawing/2014/main" id="{1ED91B86-61BF-9287-7CFB-469AC4058DEE}"/>
              </a:ext>
            </a:extLst>
          </p:cNvPr>
          <p:cNvSpPr/>
          <p:nvPr/>
        </p:nvSpPr>
        <p:spPr>
          <a:xfrm>
            <a:off x="98414" y="127047"/>
            <a:ext cx="3387621" cy="761539"/>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a:t>BUSINESS MODEL: </a:t>
            </a:r>
            <a:r>
              <a:rPr lang="es-ES_tradnl" err="1"/>
              <a:t>PrestApp</a:t>
            </a:r>
            <a:endParaRPr lang="es-ES_tradnl"/>
          </a:p>
        </p:txBody>
      </p:sp>
      <p:sp>
        <p:nvSpPr>
          <p:cNvPr id="8" name="Rectángulo 7">
            <a:extLst>
              <a:ext uri="{FF2B5EF4-FFF2-40B4-BE49-F238E27FC236}">
                <a16:creationId xmlns:a16="http://schemas.microsoft.com/office/drawing/2014/main" id="{2E5BBC9B-98DD-96CE-3AA3-BF80DFB673B9}"/>
              </a:ext>
            </a:extLst>
          </p:cNvPr>
          <p:cNvSpPr/>
          <p:nvPr/>
        </p:nvSpPr>
        <p:spPr>
          <a:xfrm>
            <a:off x="220551" y="2341550"/>
            <a:ext cx="3549143"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Inversión TCO</a:t>
            </a:r>
          </a:p>
        </p:txBody>
      </p:sp>
      <p:sp>
        <p:nvSpPr>
          <p:cNvPr id="9" name="Rectángulo 8">
            <a:extLst>
              <a:ext uri="{FF2B5EF4-FFF2-40B4-BE49-F238E27FC236}">
                <a16:creationId xmlns:a16="http://schemas.microsoft.com/office/drawing/2014/main" id="{B11D5489-0F04-8F31-A8A2-16B1F3ACBEC4}"/>
              </a:ext>
            </a:extLst>
          </p:cNvPr>
          <p:cNvSpPr/>
          <p:nvPr/>
        </p:nvSpPr>
        <p:spPr>
          <a:xfrm>
            <a:off x="220552" y="4802690"/>
            <a:ext cx="3549142"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Fuentes de Beneficios</a:t>
            </a:r>
          </a:p>
        </p:txBody>
      </p:sp>
      <p:sp>
        <p:nvSpPr>
          <p:cNvPr id="10" name="Rectángulo 9">
            <a:extLst>
              <a:ext uri="{FF2B5EF4-FFF2-40B4-BE49-F238E27FC236}">
                <a16:creationId xmlns:a16="http://schemas.microsoft.com/office/drawing/2014/main" id="{A926E40E-99F2-F74A-996E-4F314C35A71C}"/>
              </a:ext>
            </a:extLst>
          </p:cNvPr>
          <p:cNvSpPr/>
          <p:nvPr/>
        </p:nvSpPr>
        <p:spPr>
          <a:xfrm>
            <a:off x="3918457" y="2303449"/>
            <a:ext cx="3815843"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Simulación Financiera</a:t>
            </a:r>
          </a:p>
        </p:txBody>
      </p:sp>
      <p:sp>
        <p:nvSpPr>
          <p:cNvPr id="16" name="Rectángulo 15">
            <a:extLst>
              <a:ext uri="{FF2B5EF4-FFF2-40B4-BE49-F238E27FC236}">
                <a16:creationId xmlns:a16="http://schemas.microsoft.com/office/drawing/2014/main" id="{6612052E-E0C4-B71A-A112-DF66B09E5CCF}"/>
              </a:ext>
            </a:extLst>
          </p:cNvPr>
          <p:cNvSpPr/>
          <p:nvPr/>
        </p:nvSpPr>
        <p:spPr>
          <a:xfrm>
            <a:off x="8550028" y="438150"/>
            <a:ext cx="4052595" cy="59626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Rectángulo 10">
            <a:extLst>
              <a:ext uri="{FF2B5EF4-FFF2-40B4-BE49-F238E27FC236}">
                <a16:creationId xmlns:a16="http://schemas.microsoft.com/office/drawing/2014/main" id="{A48BD72B-AA47-8F0F-4FEC-E2578CA493DD}"/>
              </a:ext>
            </a:extLst>
          </p:cNvPr>
          <p:cNvSpPr/>
          <p:nvPr/>
        </p:nvSpPr>
        <p:spPr>
          <a:xfrm>
            <a:off x="7878224" y="2290801"/>
            <a:ext cx="3989926"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Evaluación Financiera</a:t>
            </a:r>
          </a:p>
        </p:txBody>
      </p:sp>
      <p:sp>
        <p:nvSpPr>
          <p:cNvPr id="5" name="Rectángulo 4">
            <a:extLst>
              <a:ext uri="{FF2B5EF4-FFF2-40B4-BE49-F238E27FC236}">
                <a16:creationId xmlns:a16="http://schemas.microsoft.com/office/drawing/2014/main" id="{27386E01-4DEA-803B-0862-3514A234A87E}"/>
              </a:ext>
            </a:extLst>
          </p:cNvPr>
          <p:cNvSpPr/>
          <p:nvPr/>
        </p:nvSpPr>
        <p:spPr>
          <a:xfrm>
            <a:off x="220552" y="956681"/>
            <a:ext cx="11647598" cy="12721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400" b="1"/>
              <a:t>Propuesta de Valor: </a:t>
            </a:r>
            <a:r>
              <a:rPr lang="es-ES" sz="1400"/>
              <a:t>Generar una experiencia digital que permita conectar a prestamistas con solicitantes de créditos de bajos montos a corto plazo, que sea seguro, rápido y confiable</a:t>
            </a:r>
          </a:p>
          <a:p>
            <a:pPr algn="just"/>
            <a:r>
              <a:rPr lang="es-ES" sz="1400"/>
              <a:t> </a:t>
            </a:r>
            <a:r>
              <a:rPr lang="es-ES" sz="1400" b="1"/>
              <a:t>JTBD</a:t>
            </a:r>
            <a:r>
              <a:rPr lang="es-ES" sz="1400"/>
              <a:t> : Solicitar y Prestar dinero de forma rápida y segura, aumentando la inclusión bancaria entre la población entre 18 y 25 años que es 100% digital</a:t>
            </a:r>
          </a:p>
          <a:p>
            <a:pPr algn="just"/>
            <a:r>
              <a:rPr lang="es-ES" sz="1400"/>
              <a:t> </a:t>
            </a:r>
            <a:r>
              <a:rPr lang="es-ES" sz="1400" b="1"/>
              <a:t>Impacto al P&amp;L: </a:t>
            </a:r>
            <a:r>
              <a:rPr lang="es-ES" sz="1400"/>
              <a:t>Crear una nueva línea de </a:t>
            </a:r>
            <a:r>
              <a:rPr lang="es-ES" sz="1400" err="1"/>
              <a:t>revenue</a:t>
            </a:r>
            <a:r>
              <a:rPr lang="es-ES" sz="1400"/>
              <a:t> para la compañía proveniente de la intermediación de cada una de las transacciones</a:t>
            </a:r>
            <a:endParaRPr lang="es-CO" sz="2000"/>
          </a:p>
        </p:txBody>
      </p:sp>
      <p:sp>
        <p:nvSpPr>
          <p:cNvPr id="12" name="Rectángulo 11">
            <a:extLst>
              <a:ext uri="{FF2B5EF4-FFF2-40B4-BE49-F238E27FC236}">
                <a16:creationId xmlns:a16="http://schemas.microsoft.com/office/drawing/2014/main" id="{00A3B34E-702F-F8EE-47C9-0E661CAC5A7B}"/>
              </a:ext>
            </a:extLst>
          </p:cNvPr>
          <p:cNvSpPr/>
          <p:nvPr/>
        </p:nvSpPr>
        <p:spPr>
          <a:xfrm>
            <a:off x="7878224" y="4726491"/>
            <a:ext cx="3989926"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Beneficios Complementarios</a:t>
            </a:r>
          </a:p>
        </p:txBody>
      </p:sp>
      <p:sp>
        <p:nvSpPr>
          <p:cNvPr id="18" name="Rectángulo 17">
            <a:extLst>
              <a:ext uri="{FF2B5EF4-FFF2-40B4-BE49-F238E27FC236}">
                <a16:creationId xmlns:a16="http://schemas.microsoft.com/office/drawing/2014/main" id="{9E958D35-7101-BB14-0F4B-B49DA4BCC99E}"/>
              </a:ext>
            </a:extLst>
          </p:cNvPr>
          <p:cNvSpPr/>
          <p:nvPr/>
        </p:nvSpPr>
        <p:spPr>
          <a:xfrm>
            <a:off x="220552" y="2978876"/>
            <a:ext cx="3549142" cy="174761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a:solidFill>
                  <a:schemeClr val="bg1">
                    <a:lumMod val="50000"/>
                  </a:schemeClr>
                </a:solidFill>
              </a:rPr>
              <a:t>Tecnología: Despliegue de Microservicios en cloud, API: </a:t>
            </a:r>
            <a:r>
              <a:rPr lang="es-ES" sz="1400" err="1">
                <a:solidFill>
                  <a:schemeClr val="bg1">
                    <a:lumMod val="50000"/>
                  </a:schemeClr>
                </a:solidFill>
              </a:rPr>
              <a:t>usd</a:t>
            </a:r>
            <a:r>
              <a:rPr lang="es-ES" sz="1400">
                <a:solidFill>
                  <a:schemeClr val="bg1">
                    <a:lumMod val="50000"/>
                  </a:schemeClr>
                </a:solidFill>
              </a:rPr>
              <a:t> 3,1M</a:t>
            </a:r>
          </a:p>
          <a:p>
            <a:pPr algn="ctr"/>
            <a:r>
              <a:rPr lang="es-ES" sz="1400">
                <a:solidFill>
                  <a:schemeClr val="bg1">
                    <a:lumMod val="50000"/>
                  </a:schemeClr>
                </a:solidFill>
              </a:rPr>
              <a:t>Talento Humano: Diseño (3), Desarrollo (5) y Soporte (2)  de la aplicación: </a:t>
            </a:r>
            <a:r>
              <a:rPr lang="es-ES" sz="1400" err="1">
                <a:solidFill>
                  <a:schemeClr val="bg1">
                    <a:lumMod val="50000"/>
                  </a:schemeClr>
                </a:solidFill>
              </a:rPr>
              <a:t>usd</a:t>
            </a:r>
            <a:r>
              <a:rPr lang="es-ES" sz="1400">
                <a:solidFill>
                  <a:schemeClr val="bg1">
                    <a:lumMod val="50000"/>
                  </a:schemeClr>
                </a:solidFill>
              </a:rPr>
              <a:t> 2,2M</a:t>
            </a:r>
          </a:p>
          <a:p>
            <a:pPr algn="ctr"/>
            <a:r>
              <a:rPr lang="es-ES" sz="1400">
                <a:solidFill>
                  <a:schemeClr val="bg1">
                    <a:lumMod val="50000"/>
                  </a:schemeClr>
                </a:solidFill>
              </a:rPr>
              <a:t>Servicios : Internet: </a:t>
            </a:r>
            <a:r>
              <a:rPr lang="es-ES" sz="1400" err="1">
                <a:solidFill>
                  <a:schemeClr val="bg1">
                    <a:lumMod val="50000"/>
                  </a:schemeClr>
                </a:solidFill>
              </a:rPr>
              <a:t>usd</a:t>
            </a:r>
            <a:r>
              <a:rPr lang="es-ES" sz="1400">
                <a:solidFill>
                  <a:schemeClr val="bg1">
                    <a:lumMod val="50000"/>
                  </a:schemeClr>
                </a:solidFill>
              </a:rPr>
              <a:t> 31,5K</a:t>
            </a:r>
          </a:p>
          <a:p>
            <a:pPr algn="ctr"/>
            <a:r>
              <a:rPr lang="es-ES" sz="1400">
                <a:solidFill>
                  <a:schemeClr val="bg1">
                    <a:lumMod val="50000"/>
                  </a:schemeClr>
                </a:solidFill>
              </a:rPr>
              <a:t> Tiempo de Implementación y puesta en producción 3 meses</a:t>
            </a:r>
          </a:p>
          <a:p>
            <a:pPr algn="ctr"/>
            <a:r>
              <a:rPr lang="es-ES" sz="1400">
                <a:solidFill>
                  <a:schemeClr val="bg1">
                    <a:lumMod val="50000"/>
                  </a:schemeClr>
                </a:solidFill>
              </a:rPr>
              <a:t>Total Inversión por 5 años:  </a:t>
            </a:r>
            <a:r>
              <a:rPr lang="es-ES" sz="1400" err="1">
                <a:solidFill>
                  <a:schemeClr val="bg1">
                    <a:lumMod val="50000"/>
                  </a:schemeClr>
                </a:solidFill>
              </a:rPr>
              <a:t>usd</a:t>
            </a:r>
            <a:r>
              <a:rPr lang="es-ES" sz="1400">
                <a:solidFill>
                  <a:schemeClr val="bg1">
                    <a:lumMod val="50000"/>
                  </a:schemeClr>
                </a:solidFill>
              </a:rPr>
              <a:t> 5,3 M</a:t>
            </a:r>
            <a:endParaRPr lang="es-CO" sz="1400">
              <a:solidFill>
                <a:schemeClr val="bg1">
                  <a:lumMod val="50000"/>
                </a:schemeClr>
              </a:solidFill>
            </a:endParaRPr>
          </a:p>
        </p:txBody>
      </p:sp>
      <p:sp>
        <p:nvSpPr>
          <p:cNvPr id="19" name="Rectángulo 18">
            <a:extLst>
              <a:ext uri="{FF2B5EF4-FFF2-40B4-BE49-F238E27FC236}">
                <a16:creationId xmlns:a16="http://schemas.microsoft.com/office/drawing/2014/main" id="{06372D50-09B4-FF7F-D1D1-7A21849A2CE1}"/>
              </a:ext>
            </a:extLst>
          </p:cNvPr>
          <p:cNvSpPr/>
          <p:nvPr/>
        </p:nvSpPr>
        <p:spPr>
          <a:xfrm>
            <a:off x="195659" y="5435324"/>
            <a:ext cx="3549142" cy="11731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1400">
                <a:solidFill>
                  <a:schemeClr val="bg1">
                    <a:lumMod val="50000"/>
                  </a:schemeClr>
                </a:solidFill>
              </a:rPr>
              <a:t>Beneficio por Intermediación de las transacciones: A 3 años: </a:t>
            </a:r>
            <a:r>
              <a:rPr lang="es-CO" sz="1400" err="1">
                <a:solidFill>
                  <a:schemeClr val="bg1">
                    <a:lumMod val="50000"/>
                  </a:schemeClr>
                </a:solidFill>
              </a:rPr>
              <a:t>usd</a:t>
            </a:r>
            <a:r>
              <a:rPr lang="es-CO" sz="1400">
                <a:solidFill>
                  <a:schemeClr val="bg1">
                    <a:lumMod val="50000"/>
                  </a:schemeClr>
                </a:solidFill>
              </a:rPr>
              <a:t> 3.6M</a:t>
            </a:r>
          </a:p>
          <a:p>
            <a:pPr algn="ctr"/>
            <a:r>
              <a:rPr lang="es-CO" sz="1400">
                <a:solidFill>
                  <a:schemeClr val="bg1">
                    <a:lumMod val="50000"/>
                  </a:schemeClr>
                </a:solidFill>
              </a:rPr>
              <a:t>A 5 años: 12M</a:t>
            </a:r>
          </a:p>
        </p:txBody>
      </p:sp>
      <p:sp>
        <p:nvSpPr>
          <p:cNvPr id="20" name="Rectángulo 19">
            <a:extLst>
              <a:ext uri="{FF2B5EF4-FFF2-40B4-BE49-F238E27FC236}">
                <a16:creationId xmlns:a16="http://schemas.microsoft.com/office/drawing/2014/main" id="{FCA94246-6492-3761-7BD6-5BD9CFBC9D95}"/>
              </a:ext>
            </a:extLst>
          </p:cNvPr>
          <p:cNvSpPr/>
          <p:nvPr/>
        </p:nvSpPr>
        <p:spPr>
          <a:xfrm>
            <a:off x="7878224" y="2943302"/>
            <a:ext cx="1932526" cy="174761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a:solidFill>
                  <a:schemeClr val="bg1">
                    <a:lumMod val="50000"/>
                  </a:schemeClr>
                </a:solidFill>
              </a:rPr>
              <a:t>A 3 años</a:t>
            </a:r>
          </a:p>
          <a:p>
            <a:pPr algn="ctr"/>
            <a:r>
              <a:rPr lang="es-ES" sz="1400">
                <a:solidFill>
                  <a:schemeClr val="bg1">
                    <a:lumMod val="50000"/>
                  </a:schemeClr>
                </a:solidFill>
              </a:rPr>
              <a:t>ROI: 21%</a:t>
            </a:r>
          </a:p>
          <a:p>
            <a:pPr algn="ctr"/>
            <a:r>
              <a:rPr lang="es-ES" sz="1400">
                <a:solidFill>
                  <a:schemeClr val="bg1">
                    <a:lumMod val="50000"/>
                  </a:schemeClr>
                </a:solidFill>
              </a:rPr>
              <a:t>VPN: </a:t>
            </a:r>
            <a:r>
              <a:rPr lang="es-ES" sz="1400" err="1">
                <a:solidFill>
                  <a:schemeClr val="bg1">
                    <a:lumMod val="50000"/>
                  </a:schemeClr>
                </a:solidFill>
              </a:rPr>
              <a:t>usd</a:t>
            </a:r>
            <a:r>
              <a:rPr lang="es-ES" sz="1400">
                <a:solidFill>
                  <a:schemeClr val="bg1">
                    <a:lumMod val="50000"/>
                  </a:schemeClr>
                </a:solidFill>
              </a:rPr>
              <a:t> 298K</a:t>
            </a:r>
          </a:p>
          <a:p>
            <a:pPr algn="ctr"/>
            <a:r>
              <a:rPr lang="es-ES" sz="1400">
                <a:solidFill>
                  <a:schemeClr val="bg1">
                    <a:lumMod val="50000"/>
                  </a:schemeClr>
                </a:solidFill>
              </a:rPr>
              <a:t>TIR: 25%</a:t>
            </a:r>
          </a:p>
          <a:p>
            <a:pPr algn="ctr"/>
            <a:r>
              <a:rPr lang="es-ES" sz="1400" err="1">
                <a:solidFill>
                  <a:schemeClr val="bg1">
                    <a:lumMod val="50000"/>
                  </a:schemeClr>
                </a:solidFill>
              </a:rPr>
              <a:t>PayBack</a:t>
            </a:r>
            <a:r>
              <a:rPr lang="es-ES" sz="1400">
                <a:solidFill>
                  <a:schemeClr val="bg1">
                    <a:lumMod val="50000"/>
                  </a:schemeClr>
                </a:solidFill>
              </a:rPr>
              <a:t> Time: 2 y 3</a:t>
            </a:r>
            <a:endParaRPr lang="es-CO" sz="1400">
              <a:solidFill>
                <a:schemeClr val="bg1">
                  <a:lumMod val="50000"/>
                </a:schemeClr>
              </a:solidFill>
            </a:endParaRPr>
          </a:p>
        </p:txBody>
      </p:sp>
      <p:sp>
        <p:nvSpPr>
          <p:cNvPr id="22" name="CuadroTexto 21">
            <a:extLst>
              <a:ext uri="{FF2B5EF4-FFF2-40B4-BE49-F238E27FC236}">
                <a16:creationId xmlns:a16="http://schemas.microsoft.com/office/drawing/2014/main" id="{12AC3080-B6C5-AE96-D327-4AE7115E0BC7}"/>
              </a:ext>
            </a:extLst>
          </p:cNvPr>
          <p:cNvSpPr txBox="1"/>
          <p:nvPr/>
        </p:nvSpPr>
        <p:spPr>
          <a:xfrm>
            <a:off x="7878224" y="5330506"/>
            <a:ext cx="4057450" cy="1384995"/>
          </a:xfrm>
          <a:prstGeom prst="rect">
            <a:avLst/>
          </a:prstGeom>
          <a:noFill/>
          <a:ln>
            <a:solidFill>
              <a:schemeClr val="accent1"/>
            </a:solidFill>
          </a:ln>
        </p:spPr>
        <p:txBody>
          <a:bodyPr wrap="square">
            <a:spAutoFit/>
          </a:bodyPr>
          <a:lstStyle/>
          <a:p>
            <a:pPr algn="just"/>
            <a:r>
              <a:rPr lang="es-ES" sz="1400" b="1">
                <a:solidFill>
                  <a:schemeClr val="bg1">
                    <a:lumMod val="50000"/>
                  </a:schemeClr>
                </a:solidFill>
              </a:rPr>
              <a:t>Beneficio Social</a:t>
            </a:r>
            <a:r>
              <a:rPr lang="es-ES" sz="1400">
                <a:solidFill>
                  <a:schemeClr val="bg1">
                    <a:lumMod val="50000"/>
                  </a:schemeClr>
                </a:solidFill>
              </a:rPr>
              <a:t>: Impactar los índices de Inclusión Financiera entre la población joven del país</a:t>
            </a:r>
          </a:p>
          <a:p>
            <a:pPr algn="just"/>
            <a:r>
              <a:rPr lang="es-ES" sz="1400">
                <a:solidFill>
                  <a:schemeClr val="bg1">
                    <a:lumMod val="50000"/>
                  </a:schemeClr>
                </a:solidFill>
              </a:rPr>
              <a:t>Acabar con los préstamos gota a gota</a:t>
            </a:r>
          </a:p>
          <a:p>
            <a:pPr algn="just"/>
            <a:r>
              <a:rPr lang="es-ES" sz="1400" b="1">
                <a:solidFill>
                  <a:schemeClr val="bg1">
                    <a:lumMod val="50000"/>
                  </a:schemeClr>
                </a:solidFill>
              </a:rPr>
              <a:t>Beneficio </a:t>
            </a:r>
            <a:r>
              <a:rPr lang="es-ES" sz="1400" b="1" err="1">
                <a:solidFill>
                  <a:schemeClr val="bg1">
                    <a:lumMod val="50000"/>
                  </a:schemeClr>
                </a:solidFill>
              </a:rPr>
              <a:t>Soft</a:t>
            </a:r>
            <a:r>
              <a:rPr lang="es-ES" sz="1400" b="1">
                <a:solidFill>
                  <a:schemeClr val="bg1">
                    <a:lumMod val="50000"/>
                  </a:schemeClr>
                </a:solidFill>
              </a:rPr>
              <a:t>: </a:t>
            </a:r>
            <a:r>
              <a:rPr lang="es-ES" sz="1400">
                <a:solidFill>
                  <a:schemeClr val="bg1">
                    <a:lumMod val="50000"/>
                  </a:schemeClr>
                </a:solidFill>
              </a:rPr>
              <a:t>Cerrar la brecha digital de la organización. Incursionar en nuevos mercados, entregando servicios al usuario final</a:t>
            </a:r>
          </a:p>
        </p:txBody>
      </p:sp>
      <p:graphicFrame>
        <p:nvGraphicFramePr>
          <p:cNvPr id="23" name="Chart 6">
            <a:extLst>
              <a:ext uri="{FF2B5EF4-FFF2-40B4-BE49-F238E27FC236}">
                <a16:creationId xmlns:a16="http://schemas.microsoft.com/office/drawing/2014/main" id="{B098A82F-AEDE-929C-F1B5-ECE92A92E8B1}"/>
              </a:ext>
            </a:extLst>
          </p:cNvPr>
          <p:cNvGraphicFramePr>
            <a:graphicFrameLocks/>
          </p:cNvGraphicFramePr>
          <p:nvPr/>
        </p:nvGraphicFramePr>
        <p:xfrm>
          <a:off x="3965353" y="2943302"/>
          <a:ext cx="3768948" cy="3790950"/>
        </p:xfrm>
        <a:graphic>
          <a:graphicData uri="http://schemas.openxmlformats.org/drawingml/2006/chart">
            <c:chart xmlns:c="http://schemas.openxmlformats.org/drawingml/2006/chart" xmlns:r="http://schemas.openxmlformats.org/officeDocument/2006/relationships" r:id="rId3"/>
          </a:graphicData>
        </a:graphic>
      </p:graphicFrame>
      <p:sp>
        <p:nvSpPr>
          <p:cNvPr id="24" name="Rectángulo 23">
            <a:extLst>
              <a:ext uri="{FF2B5EF4-FFF2-40B4-BE49-F238E27FC236}">
                <a16:creationId xmlns:a16="http://schemas.microsoft.com/office/drawing/2014/main" id="{2DD586DA-1B8B-EF34-35FD-73E40F4BD394}"/>
              </a:ext>
            </a:extLst>
          </p:cNvPr>
          <p:cNvSpPr/>
          <p:nvPr/>
        </p:nvSpPr>
        <p:spPr>
          <a:xfrm>
            <a:off x="9961519" y="2978876"/>
            <a:ext cx="1906631" cy="174761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a:solidFill>
                  <a:schemeClr val="bg1">
                    <a:lumMod val="50000"/>
                  </a:schemeClr>
                </a:solidFill>
              </a:rPr>
              <a:t>A 5 años:</a:t>
            </a:r>
          </a:p>
          <a:p>
            <a:pPr algn="ctr"/>
            <a:r>
              <a:rPr lang="es-ES" sz="1400">
                <a:solidFill>
                  <a:schemeClr val="bg1">
                    <a:lumMod val="50000"/>
                  </a:schemeClr>
                </a:solidFill>
              </a:rPr>
              <a:t>ROI: 126%</a:t>
            </a:r>
          </a:p>
          <a:p>
            <a:pPr algn="ctr"/>
            <a:r>
              <a:rPr lang="es-ES" sz="1400">
                <a:solidFill>
                  <a:schemeClr val="bg1">
                    <a:lumMod val="50000"/>
                  </a:schemeClr>
                </a:solidFill>
              </a:rPr>
              <a:t>VPN: </a:t>
            </a:r>
            <a:r>
              <a:rPr lang="es-ES" sz="1400" err="1">
                <a:solidFill>
                  <a:schemeClr val="bg1">
                    <a:lumMod val="50000"/>
                  </a:schemeClr>
                </a:solidFill>
              </a:rPr>
              <a:t>usd</a:t>
            </a:r>
            <a:r>
              <a:rPr lang="es-ES" sz="1400">
                <a:solidFill>
                  <a:schemeClr val="bg1">
                    <a:lumMod val="50000"/>
                  </a:schemeClr>
                </a:solidFill>
              </a:rPr>
              <a:t> 4.2M </a:t>
            </a:r>
          </a:p>
          <a:p>
            <a:pPr algn="ctr"/>
            <a:r>
              <a:rPr lang="es-ES" sz="1400">
                <a:solidFill>
                  <a:schemeClr val="bg1">
                    <a:lumMod val="50000"/>
                  </a:schemeClr>
                </a:solidFill>
              </a:rPr>
              <a:t>TIR: 85%</a:t>
            </a:r>
          </a:p>
          <a:p>
            <a:pPr algn="ctr"/>
            <a:r>
              <a:rPr lang="es-ES" sz="1400" err="1">
                <a:solidFill>
                  <a:schemeClr val="bg1">
                    <a:lumMod val="50000"/>
                  </a:schemeClr>
                </a:solidFill>
              </a:rPr>
              <a:t>PayBack</a:t>
            </a:r>
            <a:r>
              <a:rPr lang="es-ES" sz="1400">
                <a:solidFill>
                  <a:schemeClr val="bg1">
                    <a:lumMod val="50000"/>
                  </a:schemeClr>
                </a:solidFill>
              </a:rPr>
              <a:t> Time: 2 y 3 años</a:t>
            </a:r>
            <a:endParaRPr lang="es-CO" sz="1400">
              <a:solidFill>
                <a:schemeClr val="bg1">
                  <a:lumMod val="50000"/>
                </a:schemeClr>
              </a:solidFill>
            </a:endParaRPr>
          </a:p>
        </p:txBody>
      </p:sp>
      <p:pic>
        <p:nvPicPr>
          <p:cNvPr id="25" name="Imagen 24" descr="Icono&#10;&#10;Descripción generada automáticamente">
            <a:extLst>
              <a:ext uri="{FF2B5EF4-FFF2-40B4-BE49-F238E27FC236}">
                <a16:creationId xmlns:a16="http://schemas.microsoft.com/office/drawing/2014/main" id="{45B287DE-389E-94B0-4CCA-54E963727539}"/>
              </a:ext>
            </a:extLst>
          </p:cNvPr>
          <p:cNvPicPr>
            <a:picLocks noChangeAspect="1"/>
          </p:cNvPicPr>
          <p:nvPr/>
        </p:nvPicPr>
        <p:blipFill>
          <a:blip r:embed="rId4"/>
          <a:stretch>
            <a:fillRect/>
          </a:stretch>
        </p:blipFill>
        <p:spPr>
          <a:xfrm>
            <a:off x="11009620" y="2813"/>
            <a:ext cx="1079082" cy="1079082"/>
          </a:xfrm>
          <a:prstGeom prst="ellipse">
            <a:avLst/>
          </a:prstGeom>
          <a:ln>
            <a:solidFill>
              <a:schemeClr val="accent1"/>
            </a:solidFill>
          </a:ln>
        </p:spPr>
      </p:pic>
      <p:sp>
        <p:nvSpPr>
          <p:cNvPr id="2" name="Rectangle 10">
            <a:extLst>
              <a:ext uri="{FF2B5EF4-FFF2-40B4-BE49-F238E27FC236}">
                <a16:creationId xmlns:a16="http://schemas.microsoft.com/office/drawing/2014/main" id="{982DBE76-9731-40B4-D363-8241D8FA3B53}"/>
              </a:ext>
            </a:extLst>
          </p:cNvPr>
          <p:cNvSpPr/>
          <p:nvPr/>
        </p:nvSpPr>
        <p:spPr>
          <a:xfrm>
            <a:off x="7286097" y="76991"/>
            <a:ext cx="3387621" cy="465363"/>
          </a:xfrm>
          <a:prstGeom prst="rect">
            <a:avLst/>
          </a:prstGeom>
          <a:solidFill>
            <a:srgbClr val="FF000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a:t>CAPTURAR VALOR</a:t>
            </a:r>
          </a:p>
        </p:txBody>
      </p:sp>
    </p:spTree>
    <p:extLst>
      <p:ext uri="{BB962C8B-B14F-4D97-AF65-F5344CB8AC3E}">
        <p14:creationId xmlns:p14="http://schemas.microsoft.com/office/powerpoint/2010/main" val="30538290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0">
            <a:extLst>
              <a:ext uri="{FF2B5EF4-FFF2-40B4-BE49-F238E27FC236}">
                <a16:creationId xmlns:a16="http://schemas.microsoft.com/office/drawing/2014/main" id="{1ED91B86-61BF-9287-7CFB-469AC4058DEE}"/>
              </a:ext>
            </a:extLst>
          </p:cNvPr>
          <p:cNvSpPr/>
          <p:nvPr/>
        </p:nvSpPr>
        <p:spPr>
          <a:xfrm>
            <a:off x="98414" y="127047"/>
            <a:ext cx="3387621" cy="761539"/>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a:t>BUSINESS MODEL: CryptoApp</a:t>
            </a:r>
          </a:p>
        </p:txBody>
      </p:sp>
      <p:sp>
        <p:nvSpPr>
          <p:cNvPr id="8" name="Rectángulo 7">
            <a:extLst>
              <a:ext uri="{FF2B5EF4-FFF2-40B4-BE49-F238E27FC236}">
                <a16:creationId xmlns:a16="http://schemas.microsoft.com/office/drawing/2014/main" id="{2E5BBC9B-98DD-96CE-3AA3-BF80DFB673B9}"/>
              </a:ext>
            </a:extLst>
          </p:cNvPr>
          <p:cNvSpPr/>
          <p:nvPr/>
        </p:nvSpPr>
        <p:spPr>
          <a:xfrm>
            <a:off x="220551" y="2341550"/>
            <a:ext cx="3549143"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Inversión TCO</a:t>
            </a:r>
          </a:p>
        </p:txBody>
      </p:sp>
      <p:sp>
        <p:nvSpPr>
          <p:cNvPr id="9" name="Rectángulo 8">
            <a:extLst>
              <a:ext uri="{FF2B5EF4-FFF2-40B4-BE49-F238E27FC236}">
                <a16:creationId xmlns:a16="http://schemas.microsoft.com/office/drawing/2014/main" id="{B11D5489-0F04-8F31-A8A2-16B1F3ACBEC4}"/>
              </a:ext>
            </a:extLst>
          </p:cNvPr>
          <p:cNvSpPr/>
          <p:nvPr/>
        </p:nvSpPr>
        <p:spPr>
          <a:xfrm>
            <a:off x="220552" y="4802690"/>
            <a:ext cx="3549142"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Fuentes de Beneficios</a:t>
            </a:r>
          </a:p>
        </p:txBody>
      </p:sp>
      <p:sp>
        <p:nvSpPr>
          <p:cNvPr id="10" name="Rectángulo 9">
            <a:extLst>
              <a:ext uri="{FF2B5EF4-FFF2-40B4-BE49-F238E27FC236}">
                <a16:creationId xmlns:a16="http://schemas.microsoft.com/office/drawing/2014/main" id="{A926E40E-99F2-F74A-996E-4F314C35A71C}"/>
              </a:ext>
            </a:extLst>
          </p:cNvPr>
          <p:cNvSpPr/>
          <p:nvPr/>
        </p:nvSpPr>
        <p:spPr>
          <a:xfrm>
            <a:off x="3918457" y="2303449"/>
            <a:ext cx="3815843"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Simulación Financiera</a:t>
            </a:r>
          </a:p>
        </p:txBody>
      </p:sp>
      <p:sp>
        <p:nvSpPr>
          <p:cNvPr id="16" name="Rectángulo 15">
            <a:extLst>
              <a:ext uri="{FF2B5EF4-FFF2-40B4-BE49-F238E27FC236}">
                <a16:creationId xmlns:a16="http://schemas.microsoft.com/office/drawing/2014/main" id="{6612052E-E0C4-B71A-A112-DF66B09E5CCF}"/>
              </a:ext>
            </a:extLst>
          </p:cNvPr>
          <p:cNvSpPr/>
          <p:nvPr/>
        </p:nvSpPr>
        <p:spPr>
          <a:xfrm>
            <a:off x="8550028" y="438150"/>
            <a:ext cx="4052595" cy="59626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Rectángulo 10">
            <a:extLst>
              <a:ext uri="{FF2B5EF4-FFF2-40B4-BE49-F238E27FC236}">
                <a16:creationId xmlns:a16="http://schemas.microsoft.com/office/drawing/2014/main" id="{A48BD72B-AA47-8F0F-4FEC-E2578CA493DD}"/>
              </a:ext>
            </a:extLst>
          </p:cNvPr>
          <p:cNvSpPr/>
          <p:nvPr/>
        </p:nvSpPr>
        <p:spPr>
          <a:xfrm>
            <a:off x="7878224" y="2290801"/>
            <a:ext cx="3989926"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Evaluación Financiera</a:t>
            </a:r>
          </a:p>
        </p:txBody>
      </p:sp>
      <p:sp>
        <p:nvSpPr>
          <p:cNvPr id="5" name="Rectángulo 4">
            <a:extLst>
              <a:ext uri="{FF2B5EF4-FFF2-40B4-BE49-F238E27FC236}">
                <a16:creationId xmlns:a16="http://schemas.microsoft.com/office/drawing/2014/main" id="{27386E01-4DEA-803B-0862-3514A234A87E}"/>
              </a:ext>
            </a:extLst>
          </p:cNvPr>
          <p:cNvSpPr/>
          <p:nvPr/>
        </p:nvSpPr>
        <p:spPr>
          <a:xfrm>
            <a:off x="220552" y="956681"/>
            <a:ext cx="11647598" cy="12721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400" b="1"/>
              <a:t>Propuesta de Valor: </a:t>
            </a:r>
            <a:r>
              <a:rPr lang="es-ES" sz="1400"/>
              <a:t>Permitir a jóvenes en Colombia la conversión de criptomonedas en pesos colombianos de manera fácil y segura, sin necesidad de poseer una tarjeta bancaria, y expandir la oferta de servicios de la empresa para capturar nuevos clientes y aumentar los ingresos.</a:t>
            </a:r>
            <a:r>
              <a:rPr lang="es-ES" sz="1400" b="1"/>
              <a:t>         </a:t>
            </a:r>
          </a:p>
          <a:p>
            <a:pPr algn="just"/>
            <a:r>
              <a:rPr lang="es-ES" sz="1400" b="1"/>
              <a:t> JTBD:  </a:t>
            </a:r>
            <a:r>
              <a:rPr lang="es-ES" sz="1400"/>
              <a:t>Convertir sus ganancias en criptomonedas a pesos colombianos de manera sencilla y accesible   </a:t>
            </a:r>
          </a:p>
          <a:p>
            <a:pPr algn="just"/>
            <a:r>
              <a:rPr lang="es-ES" sz="1400" b="1"/>
              <a:t>Impacto al P&amp;L: </a:t>
            </a:r>
            <a:r>
              <a:rPr lang="es-ES" sz="1400"/>
              <a:t>Generar ingresos a través de comisiones por cambio de criptomonedas y expandir el mercado al segmento de jóvenes, aumentando la cuota de mercado de la empresa</a:t>
            </a:r>
            <a:r>
              <a:rPr lang="es-ES" sz="1400" b="1"/>
              <a:t>.</a:t>
            </a:r>
            <a:endParaRPr lang="es-CO" sz="2000"/>
          </a:p>
        </p:txBody>
      </p:sp>
      <p:sp>
        <p:nvSpPr>
          <p:cNvPr id="12" name="Rectángulo 11">
            <a:extLst>
              <a:ext uri="{FF2B5EF4-FFF2-40B4-BE49-F238E27FC236}">
                <a16:creationId xmlns:a16="http://schemas.microsoft.com/office/drawing/2014/main" id="{00A3B34E-702F-F8EE-47C9-0E661CAC5A7B}"/>
              </a:ext>
            </a:extLst>
          </p:cNvPr>
          <p:cNvSpPr/>
          <p:nvPr/>
        </p:nvSpPr>
        <p:spPr>
          <a:xfrm>
            <a:off x="7878224" y="4726491"/>
            <a:ext cx="3989926" cy="590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a:t>Beneficios Complementarios</a:t>
            </a:r>
          </a:p>
        </p:txBody>
      </p:sp>
      <p:sp>
        <p:nvSpPr>
          <p:cNvPr id="18" name="Rectángulo 17">
            <a:extLst>
              <a:ext uri="{FF2B5EF4-FFF2-40B4-BE49-F238E27FC236}">
                <a16:creationId xmlns:a16="http://schemas.microsoft.com/office/drawing/2014/main" id="{9E958D35-7101-BB14-0F4B-B49DA4BCC99E}"/>
              </a:ext>
            </a:extLst>
          </p:cNvPr>
          <p:cNvSpPr/>
          <p:nvPr/>
        </p:nvSpPr>
        <p:spPr>
          <a:xfrm>
            <a:off x="220552" y="2978876"/>
            <a:ext cx="3549142" cy="174761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a:solidFill>
                  <a:schemeClr val="bg1">
                    <a:lumMod val="50000"/>
                  </a:schemeClr>
                </a:solidFill>
              </a:rPr>
              <a:t>Tecnología: Despliegue de Microservicios en cloud, API: </a:t>
            </a:r>
            <a:r>
              <a:rPr lang="es-ES" sz="1400" err="1">
                <a:solidFill>
                  <a:schemeClr val="bg1">
                    <a:lumMod val="50000"/>
                  </a:schemeClr>
                </a:solidFill>
              </a:rPr>
              <a:t>usd</a:t>
            </a:r>
            <a:r>
              <a:rPr lang="es-ES" sz="1400">
                <a:solidFill>
                  <a:schemeClr val="bg1">
                    <a:lumMod val="50000"/>
                  </a:schemeClr>
                </a:solidFill>
              </a:rPr>
              <a:t> 2,8M</a:t>
            </a:r>
          </a:p>
          <a:p>
            <a:pPr algn="ctr"/>
            <a:r>
              <a:rPr lang="es-ES" sz="1400">
                <a:solidFill>
                  <a:schemeClr val="bg1">
                    <a:lumMod val="50000"/>
                  </a:schemeClr>
                </a:solidFill>
              </a:rPr>
              <a:t>Talento Humano: Diseño (3), Desarrollo (5) y Soporte (2)  de la aplicación: </a:t>
            </a:r>
            <a:r>
              <a:rPr lang="es-ES" sz="1400" err="1">
                <a:solidFill>
                  <a:schemeClr val="bg1">
                    <a:lumMod val="50000"/>
                  </a:schemeClr>
                </a:solidFill>
              </a:rPr>
              <a:t>usd</a:t>
            </a:r>
            <a:r>
              <a:rPr lang="es-ES" sz="1400">
                <a:solidFill>
                  <a:schemeClr val="bg1">
                    <a:lumMod val="50000"/>
                  </a:schemeClr>
                </a:solidFill>
              </a:rPr>
              <a:t> 2,2M</a:t>
            </a:r>
          </a:p>
          <a:p>
            <a:pPr algn="ctr"/>
            <a:r>
              <a:rPr lang="es-ES" sz="1400">
                <a:solidFill>
                  <a:schemeClr val="bg1">
                    <a:lumMod val="50000"/>
                  </a:schemeClr>
                </a:solidFill>
              </a:rPr>
              <a:t>Servicios : Internet: </a:t>
            </a:r>
            <a:r>
              <a:rPr lang="es-ES" sz="1400" err="1">
                <a:solidFill>
                  <a:schemeClr val="bg1">
                    <a:lumMod val="50000"/>
                  </a:schemeClr>
                </a:solidFill>
              </a:rPr>
              <a:t>usd</a:t>
            </a:r>
            <a:r>
              <a:rPr lang="es-ES" sz="1400">
                <a:solidFill>
                  <a:schemeClr val="bg1">
                    <a:lumMod val="50000"/>
                  </a:schemeClr>
                </a:solidFill>
              </a:rPr>
              <a:t> 44K</a:t>
            </a:r>
          </a:p>
          <a:p>
            <a:pPr algn="ctr"/>
            <a:r>
              <a:rPr lang="es-ES" sz="1400">
                <a:solidFill>
                  <a:schemeClr val="bg1">
                    <a:lumMod val="50000"/>
                  </a:schemeClr>
                </a:solidFill>
              </a:rPr>
              <a:t> Tiempo de Implementación y puesta en producción 3 meses</a:t>
            </a:r>
          </a:p>
          <a:p>
            <a:pPr algn="ctr"/>
            <a:r>
              <a:rPr lang="es-ES" sz="1400">
                <a:solidFill>
                  <a:schemeClr val="bg1">
                    <a:lumMod val="50000"/>
                  </a:schemeClr>
                </a:solidFill>
              </a:rPr>
              <a:t>Total Inversión por 5 años:  </a:t>
            </a:r>
            <a:r>
              <a:rPr lang="es-ES" sz="1400" err="1">
                <a:solidFill>
                  <a:schemeClr val="bg1">
                    <a:lumMod val="50000"/>
                  </a:schemeClr>
                </a:solidFill>
              </a:rPr>
              <a:t>usd</a:t>
            </a:r>
            <a:r>
              <a:rPr lang="es-ES" sz="1400">
                <a:solidFill>
                  <a:schemeClr val="bg1">
                    <a:lumMod val="50000"/>
                  </a:schemeClr>
                </a:solidFill>
              </a:rPr>
              <a:t> 5 M</a:t>
            </a:r>
            <a:endParaRPr lang="es-CO" sz="1400">
              <a:solidFill>
                <a:schemeClr val="bg1">
                  <a:lumMod val="50000"/>
                </a:schemeClr>
              </a:solidFill>
            </a:endParaRPr>
          </a:p>
        </p:txBody>
      </p:sp>
      <p:sp>
        <p:nvSpPr>
          <p:cNvPr id="19" name="Rectángulo 18">
            <a:extLst>
              <a:ext uri="{FF2B5EF4-FFF2-40B4-BE49-F238E27FC236}">
                <a16:creationId xmlns:a16="http://schemas.microsoft.com/office/drawing/2014/main" id="{06372D50-09B4-FF7F-D1D1-7A21849A2CE1}"/>
              </a:ext>
            </a:extLst>
          </p:cNvPr>
          <p:cNvSpPr/>
          <p:nvPr/>
        </p:nvSpPr>
        <p:spPr>
          <a:xfrm>
            <a:off x="195659" y="5435324"/>
            <a:ext cx="3549142" cy="11731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1400">
                <a:solidFill>
                  <a:schemeClr val="bg1">
                    <a:lumMod val="50000"/>
                  </a:schemeClr>
                </a:solidFill>
              </a:rPr>
              <a:t>Beneficio por Intermediación de las transacciones: A 3 años: </a:t>
            </a:r>
            <a:r>
              <a:rPr lang="es-CO" sz="1400" err="1">
                <a:solidFill>
                  <a:schemeClr val="bg1">
                    <a:lumMod val="50000"/>
                  </a:schemeClr>
                </a:solidFill>
              </a:rPr>
              <a:t>usd</a:t>
            </a:r>
            <a:r>
              <a:rPr lang="es-CO" sz="1400">
                <a:solidFill>
                  <a:schemeClr val="bg1">
                    <a:lumMod val="50000"/>
                  </a:schemeClr>
                </a:solidFill>
              </a:rPr>
              <a:t> 6.4M</a:t>
            </a:r>
          </a:p>
          <a:p>
            <a:pPr algn="ctr"/>
            <a:r>
              <a:rPr lang="es-CO" sz="1400">
                <a:solidFill>
                  <a:schemeClr val="bg1">
                    <a:lumMod val="50000"/>
                  </a:schemeClr>
                </a:solidFill>
              </a:rPr>
              <a:t>A 5 años: 14M</a:t>
            </a:r>
          </a:p>
        </p:txBody>
      </p:sp>
      <p:sp>
        <p:nvSpPr>
          <p:cNvPr id="20" name="Rectángulo 19">
            <a:extLst>
              <a:ext uri="{FF2B5EF4-FFF2-40B4-BE49-F238E27FC236}">
                <a16:creationId xmlns:a16="http://schemas.microsoft.com/office/drawing/2014/main" id="{FCA94246-6492-3761-7BD6-5BD9CFBC9D95}"/>
              </a:ext>
            </a:extLst>
          </p:cNvPr>
          <p:cNvSpPr/>
          <p:nvPr/>
        </p:nvSpPr>
        <p:spPr>
          <a:xfrm>
            <a:off x="7878224" y="2943302"/>
            <a:ext cx="1932526" cy="174761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a:solidFill>
                  <a:schemeClr val="bg1">
                    <a:lumMod val="50000"/>
                  </a:schemeClr>
                </a:solidFill>
              </a:rPr>
              <a:t>A 3 años</a:t>
            </a:r>
          </a:p>
          <a:p>
            <a:pPr algn="ctr"/>
            <a:r>
              <a:rPr lang="es-ES" sz="1400">
                <a:solidFill>
                  <a:schemeClr val="bg1">
                    <a:lumMod val="50000"/>
                  </a:schemeClr>
                </a:solidFill>
              </a:rPr>
              <a:t>ROI: 123%</a:t>
            </a:r>
          </a:p>
          <a:p>
            <a:pPr algn="ctr"/>
            <a:r>
              <a:rPr lang="es-ES" sz="1400">
                <a:solidFill>
                  <a:schemeClr val="bg1">
                    <a:lumMod val="50000"/>
                  </a:schemeClr>
                </a:solidFill>
              </a:rPr>
              <a:t>VPN: </a:t>
            </a:r>
            <a:r>
              <a:rPr lang="es-ES" sz="1400" err="1">
                <a:solidFill>
                  <a:schemeClr val="bg1">
                    <a:lumMod val="50000"/>
                  </a:schemeClr>
                </a:solidFill>
              </a:rPr>
              <a:t>usd</a:t>
            </a:r>
            <a:r>
              <a:rPr lang="es-ES" sz="1400">
                <a:solidFill>
                  <a:schemeClr val="bg1">
                    <a:lumMod val="50000"/>
                  </a:schemeClr>
                </a:solidFill>
              </a:rPr>
              <a:t> 2,6M</a:t>
            </a:r>
          </a:p>
          <a:p>
            <a:pPr algn="ctr"/>
            <a:r>
              <a:rPr lang="es-ES" sz="1400">
                <a:solidFill>
                  <a:schemeClr val="bg1">
                    <a:lumMod val="50000"/>
                  </a:schemeClr>
                </a:solidFill>
              </a:rPr>
              <a:t>TIR: 176%</a:t>
            </a:r>
          </a:p>
          <a:p>
            <a:pPr algn="ctr"/>
            <a:r>
              <a:rPr lang="es-ES" sz="1400" err="1">
                <a:solidFill>
                  <a:schemeClr val="bg1">
                    <a:lumMod val="50000"/>
                  </a:schemeClr>
                </a:solidFill>
              </a:rPr>
              <a:t>PayBack</a:t>
            </a:r>
            <a:r>
              <a:rPr lang="es-ES" sz="1400">
                <a:solidFill>
                  <a:schemeClr val="bg1">
                    <a:lumMod val="50000"/>
                  </a:schemeClr>
                </a:solidFill>
              </a:rPr>
              <a:t> Time: 1 y 2</a:t>
            </a:r>
            <a:endParaRPr lang="es-CO" sz="1400">
              <a:solidFill>
                <a:schemeClr val="bg1">
                  <a:lumMod val="50000"/>
                </a:schemeClr>
              </a:solidFill>
            </a:endParaRPr>
          </a:p>
        </p:txBody>
      </p:sp>
      <p:sp>
        <p:nvSpPr>
          <p:cNvPr id="22" name="CuadroTexto 21">
            <a:extLst>
              <a:ext uri="{FF2B5EF4-FFF2-40B4-BE49-F238E27FC236}">
                <a16:creationId xmlns:a16="http://schemas.microsoft.com/office/drawing/2014/main" id="{12AC3080-B6C5-AE96-D327-4AE7115E0BC7}"/>
              </a:ext>
            </a:extLst>
          </p:cNvPr>
          <p:cNvSpPr txBox="1"/>
          <p:nvPr/>
        </p:nvSpPr>
        <p:spPr>
          <a:xfrm>
            <a:off x="7878224" y="5330506"/>
            <a:ext cx="4057450" cy="1384995"/>
          </a:xfrm>
          <a:prstGeom prst="rect">
            <a:avLst/>
          </a:prstGeom>
          <a:noFill/>
          <a:ln>
            <a:solidFill>
              <a:schemeClr val="accent1"/>
            </a:solidFill>
          </a:ln>
        </p:spPr>
        <p:txBody>
          <a:bodyPr wrap="square">
            <a:spAutoFit/>
          </a:bodyPr>
          <a:lstStyle/>
          <a:p>
            <a:pPr algn="just"/>
            <a:r>
              <a:rPr lang="es-ES" sz="1400" b="1">
                <a:solidFill>
                  <a:schemeClr val="bg1">
                    <a:lumMod val="50000"/>
                  </a:schemeClr>
                </a:solidFill>
              </a:rPr>
              <a:t>Beneficio Social</a:t>
            </a:r>
            <a:r>
              <a:rPr lang="es-ES" sz="1400">
                <a:solidFill>
                  <a:schemeClr val="bg1">
                    <a:lumMod val="50000"/>
                  </a:schemeClr>
                </a:solidFill>
              </a:rPr>
              <a:t>: Impactar los índices de Inclusión Financiera entre la población joven del país</a:t>
            </a:r>
          </a:p>
          <a:p>
            <a:pPr algn="just"/>
            <a:r>
              <a:rPr lang="es-ES" sz="1400">
                <a:solidFill>
                  <a:schemeClr val="bg1">
                    <a:lumMod val="50000"/>
                  </a:schemeClr>
                </a:solidFill>
              </a:rPr>
              <a:t>Acabar con los préstamos gota a gota</a:t>
            </a:r>
          </a:p>
          <a:p>
            <a:pPr algn="just"/>
            <a:r>
              <a:rPr lang="es-ES" sz="1400" b="1">
                <a:solidFill>
                  <a:schemeClr val="bg1">
                    <a:lumMod val="50000"/>
                  </a:schemeClr>
                </a:solidFill>
              </a:rPr>
              <a:t>Beneficio </a:t>
            </a:r>
            <a:r>
              <a:rPr lang="es-ES" sz="1400" b="1" err="1">
                <a:solidFill>
                  <a:schemeClr val="bg1">
                    <a:lumMod val="50000"/>
                  </a:schemeClr>
                </a:solidFill>
              </a:rPr>
              <a:t>Soft</a:t>
            </a:r>
            <a:r>
              <a:rPr lang="es-ES" sz="1400" b="1">
                <a:solidFill>
                  <a:schemeClr val="bg1">
                    <a:lumMod val="50000"/>
                  </a:schemeClr>
                </a:solidFill>
              </a:rPr>
              <a:t>: </a:t>
            </a:r>
            <a:r>
              <a:rPr lang="es-ES" sz="1400">
                <a:solidFill>
                  <a:schemeClr val="bg1">
                    <a:lumMod val="50000"/>
                  </a:schemeClr>
                </a:solidFill>
              </a:rPr>
              <a:t>Cerrar la brecha digital de la organización. Incursionar en nuevos mercados, entregando servicios al usuario final</a:t>
            </a:r>
          </a:p>
        </p:txBody>
      </p:sp>
      <p:sp>
        <p:nvSpPr>
          <p:cNvPr id="24" name="Rectángulo 23">
            <a:extLst>
              <a:ext uri="{FF2B5EF4-FFF2-40B4-BE49-F238E27FC236}">
                <a16:creationId xmlns:a16="http://schemas.microsoft.com/office/drawing/2014/main" id="{2DD586DA-1B8B-EF34-35FD-73E40F4BD394}"/>
              </a:ext>
            </a:extLst>
          </p:cNvPr>
          <p:cNvSpPr/>
          <p:nvPr/>
        </p:nvSpPr>
        <p:spPr>
          <a:xfrm>
            <a:off x="9961519" y="2978876"/>
            <a:ext cx="1906631" cy="174761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a:solidFill>
                  <a:schemeClr val="bg1">
                    <a:lumMod val="50000"/>
                  </a:schemeClr>
                </a:solidFill>
              </a:rPr>
              <a:t>A 5 años:</a:t>
            </a:r>
          </a:p>
          <a:p>
            <a:pPr algn="ctr"/>
            <a:r>
              <a:rPr lang="es-ES" sz="1400">
                <a:solidFill>
                  <a:schemeClr val="bg1">
                    <a:lumMod val="50000"/>
                  </a:schemeClr>
                </a:solidFill>
              </a:rPr>
              <a:t>ROI: 178%</a:t>
            </a:r>
          </a:p>
          <a:p>
            <a:pPr algn="ctr"/>
            <a:r>
              <a:rPr lang="es-ES" sz="1400">
                <a:solidFill>
                  <a:schemeClr val="bg1">
                    <a:lumMod val="50000"/>
                  </a:schemeClr>
                </a:solidFill>
              </a:rPr>
              <a:t>VPN: </a:t>
            </a:r>
            <a:r>
              <a:rPr lang="es-ES" sz="1400" err="1">
                <a:solidFill>
                  <a:schemeClr val="bg1">
                    <a:lumMod val="50000"/>
                  </a:schemeClr>
                </a:solidFill>
              </a:rPr>
              <a:t>usd</a:t>
            </a:r>
            <a:r>
              <a:rPr lang="es-ES" sz="1400">
                <a:solidFill>
                  <a:schemeClr val="bg1">
                    <a:lumMod val="50000"/>
                  </a:schemeClr>
                </a:solidFill>
              </a:rPr>
              <a:t> 6,2M </a:t>
            </a:r>
          </a:p>
          <a:p>
            <a:pPr algn="ctr"/>
            <a:r>
              <a:rPr lang="es-ES" sz="1400">
                <a:solidFill>
                  <a:schemeClr val="bg1">
                    <a:lumMod val="50000"/>
                  </a:schemeClr>
                </a:solidFill>
              </a:rPr>
              <a:t>TIR: 199%</a:t>
            </a:r>
          </a:p>
          <a:p>
            <a:pPr algn="ctr"/>
            <a:r>
              <a:rPr lang="es-ES" sz="1400" err="1">
                <a:solidFill>
                  <a:schemeClr val="bg1">
                    <a:lumMod val="50000"/>
                  </a:schemeClr>
                </a:solidFill>
              </a:rPr>
              <a:t>PayBack</a:t>
            </a:r>
            <a:r>
              <a:rPr lang="es-ES" sz="1400">
                <a:solidFill>
                  <a:schemeClr val="bg1">
                    <a:lumMod val="50000"/>
                  </a:schemeClr>
                </a:solidFill>
              </a:rPr>
              <a:t> Time: 1 y 2 años</a:t>
            </a:r>
            <a:endParaRPr lang="es-CO" sz="1400">
              <a:solidFill>
                <a:schemeClr val="bg1">
                  <a:lumMod val="50000"/>
                </a:schemeClr>
              </a:solidFill>
            </a:endParaRPr>
          </a:p>
        </p:txBody>
      </p:sp>
      <p:graphicFrame>
        <p:nvGraphicFramePr>
          <p:cNvPr id="2" name="Chart 6">
            <a:extLst>
              <a:ext uri="{FF2B5EF4-FFF2-40B4-BE49-F238E27FC236}">
                <a16:creationId xmlns:a16="http://schemas.microsoft.com/office/drawing/2014/main" id="{C08D51F0-EAEE-45DE-94BC-1ED02C581ECC}"/>
              </a:ext>
              <a:ext uri="{147F2762-F138-4A5C-976F-8EAC2B608ADB}">
                <a16:predDERef xmlns:a16="http://schemas.microsoft.com/office/drawing/2014/main" pred="{43209078-066D-45F7-A791-4022C86C4AFD}"/>
              </a:ext>
            </a:extLst>
          </p:cNvPr>
          <p:cNvGraphicFramePr>
            <a:graphicFrameLocks/>
          </p:cNvGraphicFramePr>
          <p:nvPr/>
        </p:nvGraphicFramePr>
        <p:xfrm>
          <a:off x="3855550" y="3021515"/>
          <a:ext cx="3861707" cy="3562350"/>
        </p:xfrm>
        <a:graphic>
          <a:graphicData uri="http://schemas.openxmlformats.org/drawingml/2006/chart">
            <c:chart xmlns:c="http://schemas.openxmlformats.org/drawingml/2006/chart" xmlns:r="http://schemas.openxmlformats.org/officeDocument/2006/relationships" r:id="rId3"/>
          </a:graphicData>
        </a:graphic>
      </p:graphicFrame>
      <p:pic>
        <p:nvPicPr>
          <p:cNvPr id="4" name="Imagen 3" descr="Icono&#10;&#10;Descripción generada automáticamente">
            <a:extLst>
              <a:ext uri="{FF2B5EF4-FFF2-40B4-BE49-F238E27FC236}">
                <a16:creationId xmlns:a16="http://schemas.microsoft.com/office/drawing/2014/main" id="{AC3D5FD6-98B7-CAF2-9561-B1F4A7F13304}"/>
              </a:ext>
            </a:extLst>
          </p:cNvPr>
          <p:cNvPicPr>
            <a:picLocks noChangeAspect="1"/>
          </p:cNvPicPr>
          <p:nvPr/>
        </p:nvPicPr>
        <p:blipFill>
          <a:blip r:embed="rId4"/>
          <a:stretch>
            <a:fillRect/>
          </a:stretch>
        </p:blipFill>
        <p:spPr>
          <a:xfrm>
            <a:off x="11017837" y="0"/>
            <a:ext cx="1075749" cy="1075749"/>
          </a:xfrm>
          <a:prstGeom prst="ellipse">
            <a:avLst/>
          </a:prstGeom>
          <a:ln>
            <a:solidFill>
              <a:srgbClr val="FFC000"/>
            </a:solidFill>
          </a:ln>
        </p:spPr>
      </p:pic>
      <p:sp>
        <p:nvSpPr>
          <p:cNvPr id="6" name="Rectangle 10">
            <a:extLst>
              <a:ext uri="{FF2B5EF4-FFF2-40B4-BE49-F238E27FC236}">
                <a16:creationId xmlns:a16="http://schemas.microsoft.com/office/drawing/2014/main" id="{9747464F-C9D4-B502-47B3-999B901D0A3B}"/>
              </a:ext>
            </a:extLst>
          </p:cNvPr>
          <p:cNvSpPr/>
          <p:nvPr/>
        </p:nvSpPr>
        <p:spPr>
          <a:xfrm>
            <a:off x="7527213" y="164016"/>
            <a:ext cx="3387621" cy="465363"/>
          </a:xfrm>
          <a:prstGeom prst="rect">
            <a:avLst/>
          </a:prstGeom>
          <a:solidFill>
            <a:srgbClr val="FF000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a:t>CAPTURAR VALOR</a:t>
            </a:r>
          </a:p>
        </p:txBody>
      </p:sp>
    </p:spTree>
    <p:extLst>
      <p:ext uri="{BB962C8B-B14F-4D97-AF65-F5344CB8AC3E}">
        <p14:creationId xmlns:p14="http://schemas.microsoft.com/office/powerpoint/2010/main" val="4152345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p:cNvSpPr>
            <a:spLocks noGrp="1"/>
          </p:cNvSpPr>
          <p:nvPr>
            <p:ph type="subTitle" idx="1"/>
          </p:nvPr>
        </p:nvSpPr>
        <p:spPr/>
        <p:txBody>
          <a:bodyPr/>
          <a:lstStyle/>
          <a:p>
            <a:r>
              <a:rPr lang="es-CO" dirty="0"/>
              <a:t>Fue un gran camino</a:t>
            </a:r>
          </a:p>
        </p:txBody>
      </p:sp>
      <p:sp>
        <p:nvSpPr>
          <p:cNvPr id="2" name="Title 1"/>
          <p:cNvSpPr>
            <a:spLocks noGrp="1"/>
          </p:cNvSpPr>
          <p:nvPr>
            <p:ph type="title"/>
          </p:nvPr>
        </p:nvSpPr>
        <p:spPr/>
        <p:txBody>
          <a:bodyPr>
            <a:normAutofit/>
          </a:bodyPr>
          <a:lstStyle/>
          <a:p>
            <a:r>
              <a:rPr lang="es-CO" dirty="0"/>
              <a:t>Historias de vínculos creados</a:t>
            </a:r>
          </a:p>
        </p:txBody>
      </p:sp>
      <p:sp>
        <p:nvSpPr>
          <p:cNvPr id="9" name="Slide Number Placeholder 8"/>
          <p:cNvSpPr>
            <a:spLocks noGrp="1"/>
          </p:cNvSpPr>
          <p:nvPr>
            <p:ph type="sldNum" sz="quarter" idx="12"/>
          </p:nvPr>
        </p:nvSpPr>
        <p:spPr>
          <a:xfrm>
            <a:off x="2658414" y="6093296"/>
            <a:ext cx="439241" cy="390437"/>
          </a:xfrm>
        </p:spPr>
        <p:txBody>
          <a:bodyPr/>
          <a:lstStyle/>
          <a:p>
            <a:fld id="{F68327C5-B821-4FE9-A59A-A60D9EB59A9A}" type="slidenum">
              <a:rPr lang="es-CO" smtClean="0"/>
              <a:pPr/>
              <a:t>4</a:t>
            </a:fld>
            <a:endParaRPr lang="es-CO" dirty="0"/>
          </a:p>
        </p:txBody>
      </p:sp>
      <p:grpSp>
        <p:nvGrpSpPr>
          <p:cNvPr id="6" name="Group 5"/>
          <p:cNvGrpSpPr/>
          <p:nvPr/>
        </p:nvGrpSpPr>
        <p:grpSpPr>
          <a:xfrm>
            <a:off x="6091341" y="1838067"/>
            <a:ext cx="2319103" cy="2319104"/>
            <a:chOff x="5033963" y="2187575"/>
            <a:chExt cx="1697037" cy="1697038"/>
          </a:xfrm>
          <a:solidFill>
            <a:srgbClr val="297FB8"/>
          </a:solidFill>
        </p:grpSpPr>
        <p:sp>
          <p:nvSpPr>
            <p:cNvPr id="55" name="Freeform 182"/>
            <p:cNvSpPr>
              <a:spLocks/>
            </p:cNvSpPr>
            <p:nvPr/>
          </p:nvSpPr>
          <p:spPr bwMode="auto">
            <a:xfrm>
              <a:off x="5033963" y="2982913"/>
              <a:ext cx="901700" cy="901700"/>
            </a:xfrm>
            <a:custGeom>
              <a:avLst/>
              <a:gdLst>
                <a:gd name="T0" fmla="*/ 982 w 2271"/>
                <a:gd name="T1" fmla="*/ 2272 h 2272"/>
                <a:gd name="T2" fmla="*/ 958 w 2271"/>
                <a:gd name="T3" fmla="*/ 2191 h 2272"/>
                <a:gd name="T4" fmla="*/ 928 w 2271"/>
                <a:gd name="T5" fmla="*/ 2033 h 2272"/>
                <a:gd name="T6" fmla="*/ 919 w 2271"/>
                <a:gd name="T7" fmla="*/ 1881 h 2272"/>
                <a:gd name="T8" fmla="*/ 929 w 2271"/>
                <a:gd name="T9" fmla="*/ 1734 h 2272"/>
                <a:gd name="T10" fmla="*/ 959 w 2271"/>
                <a:gd name="T11" fmla="*/ 1597 h 2272"/>
                <a:gd name="T12" fmla="*/ 1007 w 2271"/>
                <a:gd name="T13" fmla="*/ 1469 h 2272"/>
                <a:gd name="T14" fmla="*/ 1070 w 2271"/>
                <a:gd name="T15" fmla="*/ 1351 h 2272"/>
                <a:gd name="T16" fmla="*/ 1151 w 2271"/>
                <a:gd name="T17" fmla="*/ 1245 h 2272"/>
                <a:gd name="T18" fmla="*/ 1244 w 2271"/>
                <a:gd name="T19" fmla="*/ 1151 h 2272"/>
                <a:gd name="T20" fmla="*/ 1350 w 2271"/>
                <a:gd name="T21" fmla="*/ 1072 h 2272"/>
                <a:gd name="T22" fmla="*/ 1468 w 2271"/>
                <a:gd name="T23" fmla="*/ 1007 h 2272"/>
                <a:gd name="T24" fmla="*/ 1597 w 2271"/>
                <a:gd name="T25" fmla="*/ 961 h 2272"/>
                <a:gd name="T26" fmla="*/ 1734 w 2271"/>
                <a:gd name="T27" fmla="*/ 930 h 2272"/>
                <a:gd name="T28" fmla="*/ 1879 w 2271"/>
                <a:gd name="T29" fmla="*/ 919 h 2272"/>
                <a:gd name="T30" fmla="*/ 2032 w 2271"/>
                <a:gd name="T31" fmla="*/ 928 h 2272"/>
                <a:gd name="T32" fmla="*/ 2190 w 2271"/>
                <a:gd name="T33" fmla="*/ 958 h 2272"/>
                <a:gd name="T34" fmla="*/ 2271 w 2271"/>
                <a:gd name="T35" fmla="*/ 983 h 2272"/>
                <a:gd name="T36" fmla="*/ 1288 w 2271"/>
                <a:gd name="T37" fmla="*/ 0 h 2272"/>
                <a:gd name="T38" fmla="*/ 1313 w 2271"/>
                <a:gd name="T39" fmla="*/ 81 h 2272"/>
                <a:gd name="T40" fmla="*/ 1343 w 2271"/>
                <a:gd name="T41" fmla="*/ 239 h 2272"/>
                <a:gd name="T42" fmla="*/ 1352 w 2271"/>
                <a:gd name="T43" fmla="*/ 392 h 2272"/>
                <a:gd name="T44" fmla="*/ 1341 w 2271"/>
                <a:gd name="T45" fmla="*/ 537 h 2272"/>
                <a:gd name="T46" fmla="*/ 1311 w 2271"/>
                <a:gd name="T47" fmla="*/ 674 h 2272"/>
                <a:gd name="T48" fmla="*/ 1264 w 2271"/>
                <a:gd name="T49" fmla="*/ 804 h 2272"/>
                <a:gd name="T50" fmla="*/ 1200 w 2271"/>
                <a:gd name="T51" fmla="*/ 922 h 2272"/>
                <a:gd name="T52" fmla="*/ 1120 w 2271"/>
                <a:gd name="T53" fmla="*/ 1028 h 2272"/>
                <a:gd name="T54" fmla="*/ 1026 w 2271"/>
                <a:gd name="T55" fmla="*/ 1121 h 2272"/>
                <a:gd name="T56" fmla="*/ 920 w 2271"/>
                <a:gd name="T57" fmla="*/ 1200 h 2272"/>
                <a:gd name="T58" fmla="*/ 802 w 2271"/>
                <a:gd name="T59" fmla="*/ 1264 h 2272"/>
                <a:gd name="T60" fmla="*/ 674 w 2271"/>
                <a:gd name="T61" fmla="*/ 1312 h 2272"/>
                <a:gd name="T62" fmla="*/ 536 w 2271"/>
                <a:gd name="T63" fmla="*/ 1342 h 2272"/>
                <a:gd name="T64" fmla="*/ 391 w 2271"/>
                <a:gd name="T65" fmla="*/ 1353 h 2272"/>
                <a:gd name="T66" fmla="*/ 238 w 2271"/>
                <a:gd name="T67" fmla="*/ 1344 h 2272"/>
                <a:gd name="T68" fmla="*/ 80 w 2271"/>
                <a:gd name="T69" fmla="*/ 1313 h 2272"/>
                <a:gd name="T70" fmla="*/ 0 w 2271"/>
                <a:gd name="T71" fmla="*/ 1289 h 2272"/>
                <a:gd name="T72" fmla="*/ 982 w 2271"/>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1" h="2272">
                  <a:moveTo>
                    <a:pt x="982" y="2272"/>
                  </a:moveTo>
                  <a:lnTo>
                    <a:pt x="958" y="2191"/>
                  </a:lnTo>
                  <a:lnTo>
                    <a:pt x="928" y="2033"/>
                  </a:lnTo>
                  <a:lnTo>
                    <a:pt x="919" y="1881"/>
                  </a:lnTo>
                  <a:lnTo>
                    <a:pt x="929" y="1734"/>
                  </a:lnTo>
                  <a:lnTo>
                    <a:pt x="959" y="1597"/>
                  </a:lnTo>
                  <a:lnTo>
                    <a:pt x="1007" y="1469"/>
                  </a:lnTo>
                  <a:lnTo>
                    <a:pt x="1070" y="1351"/>
                  </a:lnTo>
                  <a:lnTo>
                    <a:pt x="1151" y="1245"/>
                  </a:lnTo>
                  <a:lnTo>
                    <a:pt x="1244" y="1151"/>
                  </a:lnTo>
                  <a:lnTo>
                    <a:pt x="1350" y="1072"/>
                  </a:lnTo>
                  <a:lnTo>
                    <a:pt x="1468" y="1007"/>
                  </a:lnTo>
                  <a:lnTo>
                    <a:pt x="1597" y="961"/>
                  </a:lnTo>
                  <a:lnTo>
                    <a:pt x="1734" y="930"/>
                  </a:lnTo>
                  <a:lnTo>
                    <a:pt x="1879" y="919"/>
                  </a:lnTo>
                  <a:lnTo>
                    <a:pt x="2032" y="928"/>
                  </a:lnTo>
                  <a:lnTo>
                    <a:pt x="2190" y="958"/>
                  </a:lnTo>
                  <a:lnTo>
                    <a:pt x="2271" y="983"/>
                  </a:lnTo>
                  <a:lnTo>
                    <a:pt x="1288" y="0"/>
                  </a:lnTo>
                  <a:lnTo>
                    <a:pt x="1313" y="81"/>
                  </a:lnTo>
                  <a:lnTo>
                    <a:pt x="1343" y="239"/>
                  </a:lnTo>
                  <a:lnTo>
                    <a:pt x="1352" y="392"/>
                  </a:lnTo>
                  <a:lnTo>
                    <a:pt x="1341" y="537"/>
                  </a:lnTo>
                  <a:lnTo>
                    <a:pt x="1311" y="674"/>
                  </a:lnTo>
                  <a:lnTo>
                    <a:pt x="1264" y="804"/>
                  </a:lnTo>
                  <a:lnTo>
                    <a:pt x="1200" y="922"/>
                  </a:lnTo>
                  <a:lnTo>
                    <a:pt x="1120" y="1028"/>
                  </a:lnTo>
                  <a:lnTo>
                    <a:pt x="1026" y="1121"/>
                  </a:lnTo>
                  <a:lnTo>
                    <a:pt x="920" y="1200"/>
                  </a:lnTo>
                  <a:lnTo>
                    <a:pt x="802" y="1264"/>
                  </a:lnTo>
                  <a:lnTo>
                    <a:pt x="674" y="1312"/>
                  </a:lnTo>
                  <a:lnTo>
                    <a:pt x="536" y="1342"/>
                  </a:lnTo>
                  <a:lnTo>
                    <a:pt x="391" y="1353"/>
                  </a:lnTo>
                  <a:lnTo>
                    <a:pt x="238" y="1344"/>
                  </a:lnTo>
                  <a:lnTo>
                    <a:pt x="80" y="1313"/>
                  </a:lnTo>
                  <a:lnTo>
                    <a:pt x="0" y="1289"/>
                  </a:lnTo>
                  <a:lnTo>
                    <a:pt x="982"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2" name="Freeform 189"/>
            <p:cNvSpPr>
              <a:spLocks/>
            </p:cNvSpPr>
            <p:nvPr/>
          </p:nvSpPr>
          <p:spPr bwMode="auto">
            <a:xfrm>
              <a:off x="5514975" y="2187575"/>
              <a:ext cx="1216025" cy="1214438"/>
            </a:xfrm>
            <a:custGeom>
              <a:avLst/>
              <a:gdLst>
                <a:gd name="T0" fmla="*/ 1453 w 3063"/>
                <a:gd name="T1" fmla="*/ 2 h 3062"/>
                <a:gd name="T2" fmla="*/ 1148 w 3063"/>
                <a:gd name="T3" fmla="*/ 47 h 3062"/>
                <a:gd name="T4" fmla="*/ 867 w 3063"/>
                <a:gd name="T5" fmla="*/ 151 h 3062"/>
                <a:gd name="T6" fmla="*/ 616 w 3063"/>
                <a:gd name="T7" fmla="*/ 304 h 3062"/>
                <a:gd name="T8" fmla="*/ 398 w 3063"/>
                <a:gd name="T9" fmla="*/ 501 h 3062"/>
                <a:gd name="T10" fmla="*/ 222 w 3063"/>
                <a:gd name="T11" fmla="*/ 737 h 3062"/>
                <a:gd name="T12" fmla="*/ 93 w 3063"/>
                <a:gd name="T13" fmla="*/ 1005 h 3062"/>
                <a:gd name="T14" fmla="*/ 17 w 3063"/>
                <a:gd name="T15" fmla="*/ 1298 h 3062"/>
                <a:gd name="T16" fmla="*/ 0 w 3063"/>
                <a:gd name="T17" fmla="*/ 1531 h 3062"/>
                <a:gd name="T18" fmla="*/ 17 w 3063"/>
                <a:gd name="T19" fmla="*/ 1764 h 3062"/>
                <a:gd name="T20" fmla="*/ 93 w 3063"/>
                <a:gd name="T21" fmla="*/ 2057 h 3062"/>
                <a:gd name="T22" fmla="*/ 222 w 3063"/>
                <a:gd name="T23" fmla="*/ 2326 h 3062"/>
                <a:gd name="T24" fmla="*/ 398 w 3063"/>
                <a:gd name="T25" fmla="*/ 2560 h 3062"/>
                <a:gd name="T26" fmla="*/ 616 w 3063"/>
                <a:gd name="T27" fmla="*/ 2759 h 3062"/>
                <a:gd name="T28" fmla="*/ 867 w 3063"/>
                <a:gd name="T29" fmla="*/ 2912 h 3062"/>
                <a:gd name="T30" fmla="*/ 1148 w 3063"/>
                <a:gd name="T31" fmla="*/ 3014 h 3062"/>
                <a:gd name="T32" fmla="*/ 1453 w 3063"/>
                <a:gd name="T33" fmla="*/ 3061 h 3062"/>
                <a:gd name="T34" fmla="*/ 1610 w 3063"/>
                <a:gd name="T35" fmla="*/ 3061 h 3062"/>
                <a:gd name="T36" fmla="*/ 1914 w 3063"/>
                <a:gd name="T37" fmla="*/ 3014 h 3062"/>
                <a:gd name="T38" fmla="*/ 2196 w 3063"/>
                <a:gd name="T39" fmla="*/ 2912 h 3062"/>
                <a:gd name="T40" fmla="*/ 2448 w 3063"/>
                <a:gd name="T41" fmla="*/ 2759 h 3062"/>
                <a:gd name="T42" fmla="*/ 2665 w 3063"/>
                <a:gd name="T43" fmla="*/ 2560 h 3062"/>
                <a:gd name="T44" fmla="*/ 2841 w 3063"/>
                <a:gd name="T45" fmla="*/ 2326 h 3062"/>
                <a:gd name="T46" fmla="*/ 2969 w 3063"/>
                <a:gd name="T47" fmla="*/ 2057 h 3062"/>
                <a:gd name="T48" fmla="*/ 3046 w 3063"/>
                <a:gd name="T49" fmla="*/ 1764 h 3062"/>
                <a:gd name="T50" fmla="*/ 3063 w 3063"/>
                <a:gd name="T51" fmla="*/ 1531 h 3062"/>
                <a:gd name="T52" fmla="*/ 3046 w 3063"/>
                <a:gd name="T53" fmla="*/ 1298 h 3062"/>
                <a:gd name="T54" fmla="*/ 2969 w 3063"/>
                <a:gd name="T55" fmla="*/ 1005 h 3062"/>
                <a:gd name="T56" fmla="*/ 2841 w 3063"/>
                <a:gd name="T57" fmla="*/ 737 h 3062"/>
                <a:gd name="T58" fmla="*/ 2665 w 3063"/>
                <a:gd name="T59" fmla="*/ 501 h 3062"/>
                <a:gd name="T60" fmla="*/ 2448 w 3063"/>
                <a:gd name="T61" fmla="*/ 304 h 3062"/>
                <a:gd name="T62" fmla="*/ 2196 w 3063"/>
                <a:gd name="T63" fmla="*/ 151 h 3062"/>
                <a:gd name="T64" fmla="*/ 1914 w 3063"/>
                <a:gd name="T65" fmla="*/ 47 h 3062"/>
                <a:gd name="T66" fmla="*/ 1610 w 3063"/>
                <a:gd name="T67" fmla="*/ 2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3" h="3062">
                  <a:moveTo>
                    <a:pt x="1532" y="0"/>
                  </a:moveTo>
                  <a:lnTo>
                    <a:pt x="1453" y="2"/>
                  </a:lnTo>
                  <a:lnTo>
                    <a:pt x="1297" y="17"/>
                  </a:lnTo>
                  <a:lnTo>
                    <a:pt x="1148" y="47"/>
                  </a:lnTo>
                  <a:lnTo>
                    <a:pt x="1004" y="92"/>
                  </a:lnTo>
                  <a:lnTo>
                    <a:pt x="867" y="151"/>
                  </a:lnTo>
                  <a:lnTo>
                    <a:pt x="737" y="221"/>
                  </a:lnTo>
                  <a:lnTo>
                    <a:pt x="616" y="304"/>
                  </a:lnTo>
                  <a:lnTo>
                    <a:pt x="502" y="397"/>
                  </a:lnTo>
                  <a:lnTo>
                    <a:pt x="398" y="501"/>
                  </a:lnTo>
                  <a:lnTo>
                    <a:pt x="305" y="615"/>
                  </a:lnTo>
                  <a:lnTo>
                    <a:pt x="222" y="737"/>
                  </a:lnTo>
                  <a:lnTo>
                    <a:pt x="150" y="868"/>
                  </a:lnTo>
                  <a:lnTo>
                    <a:pt x="93" y="1005"/>
                  </a:lnTo>
                  <a:lnTo>
                    <a:pt x="48" y="1148"/>
                  </a:lnTo>
                  <a:lnTo>
                    <a:pt x="17" y="1298"/>
                  </a:lnTo>
                  <a:lnTo>
                    <a:pt x="1" y="1452"/>
                  </a:lnTo>
                  <a:lnTo>
                    <a:pt x="0" y="1531"/>
                  </a:lnTo>
                  <a:lnTo>
                    <a:pt x="1" y="1610"/>
                  </a:lnTo>
                  <a:lnTo>
                    <a:pt x="17" y="1764"/>
                  </a:lnTo>
                  <a:lnTo>
                    <a:pt x="48" y="1914"/>
                  </a:lnTo>
                  <a:lnTo>
                    <a:pt x="93" y="2057"/>
                  </a:lnTo>
                  <a:lnTo>
                    <a:pt x="150" y="2195"/>
                  </a:lnTo>
                  <a:lnTo>
                    <a:pt x="222" y="2326"/>
                  </a:lnTo>
                  <a:lnTo>
                    <a:pt x="305" y="2448"/>
                  </a:lnTo>
                  <a:lnTo>
                    <a:pt x="398" y="2560"/>
                  </a:lnTo>
                  <a:lnTo>
                    <a:pt x="502" y="2664"/>
                  </a:lnTo>
                  <a:lnTo>
                    <a:pt x="616" y="2759"/>
                  </a:lnTo>
                  <a:lnTo>
                    <a:pt x="737" y="2840"/>
                  </a:lnTo>
                  <a:lnTo>
                    <a:pt x="867" y="2912"/>
                  </a:lnTo>
                  <a:lnTo>
                    <a:pt x="1004" y="2970"/>
                  </a:lnTo>
                  <a:lnTo>
                    <a:pt x="1148" y="3014"/>
                  </a:lnTo>
                  <a:lnTo>
                    <a:pt x="1297" y="3045"/>
                  </a:lnTo>
                  <a:lnTo>
                    <a:pt x="1453" y="3061"/>
                  </a:lnTo>
                  <a:lnTo>
                    <a:pt x="1532" y="3062"/>
                  </a:lnTo>
                  <a:lnTo>
                    <a:pt x="1610" y="3061"/>
                  </a:lnTo>
                  <a:lnTo>
                    <a:pt x="1765" y="3045"/>
                  </a:lnTo>
                  <a:lnTo>
                    <a:pt x="1914" y="3014"/>
                  </a:lnTo>
                  <a:lnTo>
                    <a:pt x="2058" y="2970"/>
                  </a:lnTo>
                  <a:lnTo>
                    <a:pt x="2196" y="2912"/>
                  </a:lnTo>
                  <a:lnTo>
                    <a:pt x="2325" y="2840"/>
                  </a:lnTo>
                  <a:lnTo>
                    <a:pt x="2448" y="2759"/>
                  </a:lnTo>
                  <a:lnTo>
                    <a:pt x="2561" y="2664"/>
                  </a:lnTo>
                  <a:lnTo>
                    <a:pt x="2665" y="2560"/>
                  </a:lnTo>
                  <a:lnTo>
                    <a:pt x="2758" y="2448"/>
                  </a:lnTo>
                  <a:lnTo>
                    <a:pt x="2841" y="2326"/>
                  </a:lnTo>
                  <a:lnTo>
                    <a:pt x="2912" y="2195"/>
                  </a:lnTo>
                  <a:lnTo>
                    <a:pt x="2969" y="2057"/>
                  </a:lnTo>
                  <a:lnTo>
                    <a:pt x="3015" y="1914"/>
                  </a:lnTo>
                  <a:lnTo>
                    <a:pt x="3046" y="1764"/>
                  </a:lnTo>
                  <a:lnTo>
                    <a:pt x="3061" y="1610"/>
                  </a:lnTo>
                  <a:lnTo>
                    <a:pt x="3063" y="1531"/>
                  </a:lnTo>
                  <a:lnTo>
                    <a:pt x="3061" y="1452"/>
                  </a:lnTo>
                  <a:lnTo>
                    <a:pt x="3046" y="1298"/>
                  </a:lnTo>
                  <a:lnTo>
                    <a:pt x="3015" y="1148"/>
                  </a:lnTo>
                  <a:lnTo>
                    <a:pt x="2969" y="1005"/>
                  </a:lnTo>
                  <a:lnTo>
                    <a:pt x="2912" y="868"/>
                  </a:lnTo>
                  <a:lnTo>
                    <a:pt x="2841" y="737"/>
                  </a:lnTo>
                  <a:lnTo>
                    <a:pt x="2758" y="615"/>
                  </a:lnTo>
                  <a:lnTo>
                    <a:pt x="2665" y="501"/>
                  </a:lnTo>
                  <a:lnTo>
                    <a:pt x="2561" y="397"/>
                  </a:lnTo>
                  <a:lnTo>
                    <a:pt x="2448" y="304"/>
                  </a:lnTo>
                  <a:lnTo>
                    <a:pt x="2325" y="221"/>
                  </a:lnTo>
                  <a:lnTo>
                    <a:pt x="2196" y="151"/>
                  </a:lnTo>
                  <a:lnTo>
                    <a:pt x="2058" y="92"/>
                  </a:lnTo>
                  <a:lnTo>
                    <a:pt x="1914" y="47"/>
                  </a:lnTo>
                  <a:lnTo>
                    <a:pt x="1765" y="17"/>
                  </a:lnTo>
                  <a:lnTo>
                    <a:pt x="1610" y="2"/>
                  </a:lnTo>
                  <a:lnTo>
                    <a:pt x="15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3" name="Freeform 190"/>
            <p:cNvSpPr>
              <a:spLocks/>
            </p:cNvSpPr>
            <p:nvPr/>
          </p:nvSpPr>
          <p:spPr bwMode="auto">
            <a:xfrm>
              <a:off x="5810250" y="2482850"/>
              <a:ext cx="625475" cy="623888"/>
            </a:xfrm>
            <a:custGeom>
              <a:avLst/>
              <a:gdLst>
                <a:gd name="T0" fmla="*/ 747 w 1575"/>
                <a:gd name="T1" fmla="*/ 1 h 1575"/>
                <a:gd name="T2" fmla="*/ 591 w 1575"/>
                <a:gd name="T3" fmla="*/ 25 h 1575"/>
                <a:gd name="T4" fmla="*/ 446 w 1575"/>
                <a:gd name="T5" fmla="*/ 78 h 1575"/>
                <a:gd name="T6" fmla="*/ 316 w 1575"/>
                <a:gd name="T7" fmla="*/ 157 h 1575"/>
                <a:gd name="T8" fmla="*/ 205 w 1575"/>
                <a:gd name="T9" fmla="*/ 258 h 1575"/>
                <a:gd name="T10" fmla="*/ 114 w 1575"/>
                <a:gd name="T11" fmla="*/ 380 h 1575"/>
                <a:gd name="T12" fmla="*/ 48 w 1575"/>
                <a:gd name="T13" fmla="*/ 517 h 1575"/>
                <a:gd name="T14" fmla="*/ 9 w 1575"/>
                <a:gd name="T15" fmla="*/ 668 h 1575"/>
                <a:gd name="T16" fmla="*/ 0 w 1575"/>
                <a:gd name="T17" fmla="*/ 788 h 1575"/>
                <a:gd name="T18" fmla="*/ 9 w 1575"/>
                <a:gd name="T19" fmla="*/ 907 h 1575"/>
                <a:gd name="T20" fmla="*/ 48 w 1575"/>
                <a:gd name="T21" fmla="*/ 1059 h 1575"/>
                <a:gd name="T22" fmla="*/ 114 w 1575"/>
                <a:gd name="T23" fmla="*/ 1196 h 1575"/>
                <a:gd name="T24" fmla="*/ 205 w 1575"/>
                <a:gd name="T25" fmla="*/ 1317 h 1575"/>
                <a:gd name="T26" fmla="*/ 316 w 1575"/>
                <a:gd name="T27" fmla="*/ 1419 h 1575"/>
                <a:gd name="T28" fmla="*/ 446 w 1575"/>
                <a:gd name="T29" fmla="*/ 1498 h 1575"/>
                <a:gd name="T30" fmla="*/ 591 w 1575"/>
                <a:gd name="T31" fmla="*/ 1550 h 1575"/>
                <a:gd name="T32" fmla="*/ 747 w 1575"/>
                <a:gd name="T33" fmla="*/ 1575 h 1575"/>
                <a:gd name="T34" fmla="*/ 828 w 1575"/>
                <a:gd name="T35" fmla="*/ 1575 h 1575"/>
                <a:gd name="T36" fmla="*/ 984 w 1575"/>
                <a:gd name="T37" fmla="*/ 1550 h 1575"/>
                <a:gd name="T38" fmla="*/ 1129 w 1575"/>
                <a:gd name="T39" fmla="*/ 1498 h 1575"/>
                <a:gd name="T40" fmla="*/ 1258 w 1575"/>
                <a:gd name="T41" fmla="*/ 1419 h 1575"/>
                <a:gd name="T42" fmla="*/ 1370 w 1575"/>
                <a:gd name="T43" fmla="*/ 1317 h 1575"/>
                <a:gd name="T44" fmla="*/ 1461 w 1575"/>
                <a:gd name="T45" fmla="*/ 1196 h 1575"/>
                <a:gd name="T46" fmla="*/ 1527 w 1575"/>
                <a:gd name="T47" fmla="*/ 1059 h 1575"/>
                <a:gd name="T48" fmla="*/ 1566 w 1575"/>
                <a:gd name="T49" fmla="*/ 907 h 1575"/>
                <a:gd name="T50" fmla="*/ 1575 w 1575"/>
                <a:gd name="T51" fmla="*/ 788 h 1575"/>
                <a:gd name="T52" fmla="*/ 1566 w 1575"/>
                <a:gd name="T53" fmla="*/ 668 h 1575"/>
                <a:gd name="T54" fmla="*/ 1527 w 1575"/>
                <a:gd name="T55" fmla="*/ 517 h 1575"/>
                <a:gd name="T56" fmla="*/ 1461 w 1575"/>
                <a:gd name="T57" fmla="*/ 380 h 1575"/>
                <a:gd name="T58" fmla="*/ 1370 w 1575"/>
                <a:gd name="T59" fmla="*/ 258 h 1575"/>
                <a:gd name="T60" fmla="*/ 1258 w 1575"/>
                <a:gd name="T61" fmla="*/ 157 h 1575"/>
                <a:gd name="T62" fmla="*/ 1129 w 1575"/>
                <a:gd name="T63" fmla="*/ 78 h 1575"/>
                <a:gd name="T64" fmla="*/ 984 w 1575"/>
                <a:gd name="T65" fmla="*/ 25 h 1575"/>
                <a:gd name="T66" fmla="*/ 828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8" y="0"/>
                  </a:moveTo>
                  <a:lnTo>
                    <a:pt x="747" y="1"/>
                  </a:lnTo>
                  <a:lnTo>
                    <a:pt x="667" y="9"/>
                  </a:lnTo>
                  <a:lnTo>
                    <a:pt x="591" y="25"/>
                  </a:lnTo>
                  <a:lnTo>
                    <a:pt x="517" y="48"/>
                  </a:lnTo>
                  <a:lnTo>
                    <a:pt x="446" y="78"/>
                  </a:lnTo>
                  <a:lnTo>
                    <a:pt x="378" y="114"/>
                  </a:lnTo>
                  <a:lnTo>
                    <a:pt x="316" y="157"/>
                  </a:lnTo>
                  <a:lnTo>
                    <a:pt x="258" y="205"/>
                  </a:lnTo>
                  <a:lnTo>
                    <a:pt x="205" y="258"/>
                  </a:lnTo>
                  <a:lnTo>
                    <a:pt x="157" y="316"/>
                  </a:lnTo>
                  <a:lnTo>
                    <a:pt x="114" y="380"/>
                  </a:lnTo>
                  <a:lnTo>
                    <a:pt x="78" y="446"/>
                  </a:lnTo>
                  <a:lnTo>
                    <a:pt x="48" y="517"/>
                  </a:lnTo>
                  <a:lnTo>
                    <a:pt x="25" y="591"/>
                  </a:lnTo>
                  <a:lnTo>
                    <a:pt x="9" y="668"/>
                  </a:lnTo>
                  <a:lnTo>
                    <a:pt x="1" y="748"/>
                  </a:lnTo>
                  <a:lnTo>
                    <a:pt x="0" y="788"/>
                  </a:lnTo>
                  <a:lnTo>
                    <a:pt x="1" y="828"/>
                  </a:lnTo>
                  <a:lnTo>
                    <a:pt x="9" y="907"/>
                  </a:lnTo>
                  <a:lnTo>
                    <a:pt x="25" y="985"/>
                  </a:lnTo>
                  <a:lnTo>
                    <a:pt x="48" y="1059"/>
                  </a:lnTo>
                  <a:lnTo>
                    <a:pt x="78" y="1129"/>
                  </a:lnTo>
                  <a:lnTo>
                    <a:pt x="114" y="1196"/>
                  </a:lnTo>
                  <a:lnTo>
                    <a:pt x="157" y="1259"/>
                  </a:lnTo>
                  <a:lnTo>
                    <a:pt x="205" y="1317"/>
                  </a:lnTo>
                  <a:lnTo>
                    <a:pt x="258" y="1371"/>
                  </a:lnTo>
                  <a:lnTo>
                    <a:pt x="316" y="1419"/>
                  </a:lnTo>
                  <a:lnTo>
                    <a:pt x="378" y="1462"/>
                  </a:lnTo>
                  <a:lnTo>
                    <a:pt x="446" y="1498"/>
                  </a:lnTo>
                  <a:lnTo>
                    <a:pt x="517" y="1528"/>
                  </a:lnTo>
                  <a:lnTo>
                    <a:pt x="591" y="1550"/>
                  </a:lnTo>
                  <a:lnTo>
                    <a:pt x="667" y="1567"/>
                  </a:lnTo>
                  <a:lnTo>
                    <a:pt x="747" y="1575"/>
                  </a:lnTo>
                  <a:lnTo>
                    <a:pt x="788" y="1575"/>
                  </a:lnTo>
                  <a:lnTo>
                    <a:pt x="828" y="1575"/>
                  </a:lnTo>
                  <a:lnTo>
                    <a:pt x="907" y="1567"/>
                  </a:lnTo>
                  <a:lnTo>
                    <a:pt x="984" y="1550"/>
                  </a:lnTo>
                  <a:lnTo>
                    <a:pt x="1059" y="1528"/>
                  </a:lnTo>
                  <a:lnTo>
                    <a:pt x="1129" y="1498"/>
                  </a:lnTo>
                  <a:lnTo>
                    <a:pt x="1196" y="1462"/>
                  </a:lnTo>
                  <a:lnTo>
                    <a:pt x="1258" y="1419"/>
                  </a:lnTo>
                  <a:lnTo>
                    <a:pt x="1317" y="1371"/>
                  </a:lnTo>
                  <a:lnTo>
                    <a:pt x="1370" y="1317"/>
                  </a:lnTo>
                  <a:lnTo>
                    <a:pt x="1419" y="1259"/>
                  </a:lnTo>
                  <a:lnTo>
                    <a:pt x="1461" y="1196"/>
                  </a:lnTo>
                  <a:lnTo>
                    <a:pt x="1497" y="1129"/>
                  </a:lnTo>
                  <a:lnTo>
                    <a:pt x="1527" y="1059"/>
                  </a:lnTo>
                  <a:lnTo>
                    <a:pt x="1550" y="985"/>
                  </a:lnTo>
                  <a:lnTo>
                    <a:pt x="1566" y="907"/>
                  </a:lnTo>
                  <a:lnTo>
                    <a:pt x="1575" y="828"/>
                  </a:lnTo>
                  <a:lnTo>
                    <a:pt x="1575" y="788"/>
                  </a:lnTo>
                  <a:lnTo>
                    <a:pt x="1575" y="748"/>
                  </a:lnTo>
                  <a:lnTo>
                    <a:pt x="1566" y="668"/>
                  </a:lnTo>
                  <a:lnTo>
                    <a:pt x="1550" y="591"/>
                  </a:lnTo>
                  <a:lnTo>
                    <a:pt x="1527" y="517"/>
                  </a:lnTo>
                  <a:lnTo>
                    <a:pt x="1497" y="446"/>
                  </a:lnTo>
                  <a:lnTo>
                    <a:pt x="1461" y="380"/>
                  </a:lnTo>
                  <a:lnTo>
                    <a:pt x="1419" y="316"/>
                  </a:lnTo>
                  <a:lnTo>
                    <a:pt x="1370" y="258"/>
                  </a:lnTo>
                  <a:lnTo>
                    <a:pt x="1317" y="205"/>
                  </a:lnTo>
                  <a:lnTo>
                    <a:pt x="1258" y="157"/>
                  </a:lnTo>
                  <a:lnTo>
                    <a:pt x="1196" y="114"/>
                  </a:lnTo>
                  <a:lnTo>
                    <a:pt x="1129" y="78"/>
                  </a:lnTo>
                  <a:lnTo>
                    <a:pt x="1059" y="48"/>
                  </a:lnTo>
                  <a:lnTo>
                    <a:pt x="984" y="25"/>
                  </a:lnTo>
                  <a:lnTo>
                    <a:pt x="907" y="9"/>
                  </a:lnTo>
                  <a:lnTo>
                    <a:pt x="828" y="1"/>
                  </a:lnTo>
                  <a:lnTo>
                    <a:pt x="78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a:solidFill>
                    <a:srgbClr val="297FB8"/>
                  </a:solidFill>
                </a:rPr>
                <a:t>Juan</a:t>
              </a:r>
            </a:p>
          </p:txBody>
        </p:sp>
      </p:grpSp>
      <p:grpSp>
        <p:nvGrpSpPr>
          <p:cNvPr id="7" name="Group 6"/>
          <p:cNvGrpSpPr/>
          <p:nvPr/>
        </p:nvGrpSpPr>
        <p:grpSpPr>
          <a:xfrm>
            <a:off x="4347132" y="2924944"/>
            <a:ext cx="2319104" cy="2319104"/>
            <a:chOff x="3757613" y="2982913"/>
            <a:chExt cx="1697038" cy="1697038"/>
          </a:xfrm>
          <a:solidFill>
            <a:srgbClr val="8D44AD"/>
          </a:solidFill>
        </p:grpSpPr>
        <p:sp>
          <p:nvSpPr>
            <p:cNvPr id="54" name="Freeform 181"/>
            <p:cNvSpPr>
              <a:spLocks/>
            </p:cNvSpPr>
            <p:nvPr/>
          </p:nvSpPr>
          <p:spPr bwMode="auto">
            <a:xfrm>
              <a:off x="3757613" y="2982913"/>
              <a:ext cx="901700" cy="901700"/>
            </a:xfrm>
            <a:custGeom>
              <a:avLst/>
              <a:gdLst>
                <a:gd name="T0" fmla="*/ 1288 w 2272"/>
                <a:gd name="T1" fmla="*/ 2272 h 2272"/>
                <a:gd name="T2" fmla="*/ 1313 w 2272"/>
                <a:gd name="T3" fmla="*/ 2191 h 2272"/>
                <a:gd name="T4" fmla="*/ 1344 w 2272"/>
                <a:gd name="T5" fmla="*/ 2033 h 2272"/>
                <a:gd name="T6" fmla="*/ 1353 w 2272"/>
                <a:gd name="T7" fmla="*/ 1881 h 2272"/>
                <a:gd name="T8" fmla="*/ 1342 w 2272"/>
                <a:gd name="T9" fmla="*/ 1734 h 2272"/>
                <a:gd name="T10" fmla="*/ 1312 w 2272"/>
                <a:gd name="T11" fmla="*/ 1597 h 2272"/>
                <a:gd name="T12" fmla="*/ 1264 w 2272"/>
                <a:gd name="T13" fmla="*/ 1469 h 2272"/>
                <a:gd name="T14" fmla="*/ 1200 w 2272"/>
                <a:gd name="T15" fmla="*/ 1351 h 2272"/>
                <a:gd name="T16" fmla="*/ 1121 w 2272"/>
                <a:gd name="T17" fmla="*/ 1245 h 2272"/>
                <a:gd name="T18" fmla="*/ 1027 w 2272"/>
                <a:gd name="T19" fmla="*/ 1151 h 2272"/>
                <a:gd name="T20" fmla="*/ 920 w 2272"/>
                <a:gd name="T21" fmla="*/ 1072 h 2272"/>
                <a:gd name="T22" fmla="*/ 802 w 2272"/>
                <a:gd name="T23" fmla="*/ 1007 h 2272"/>
                <a:gd name="T24" fmla="*/ 674 w 2272"/>
                <a:gd name="T25" fmla="*/ 961 h 2272"/>
                <a:gd name="T26" fmla="*/ 537 w 2272"/>
                <a:gd name="T27" fmla="*/ 930 h 2272"/>
                <a:gd name="T28" fmla="*/ 392 w 2272"/>
                <a:gd name="T29" fmla="*/ 919 h 2272"/>
                <a:gd name="T30" fmla="*/ 239 w 2272"/>
                <a:gd name="T31" fmla="*/ 928 h 2272"/>
                <a:gd name="T32" fmla="*/ 80 w 2272"/>
                <a:gd name="T33" fmla="*/ 958 h 2272"/>
                <a:gd name="T34" fmla="*/ 0 w 2272"/>
                <a:gd name="T35" fmla="*/ 983 h 2272"/>
                <a:gd name="T36" fmla="*/ 983 w 2272"/>
                <a:gd name="T37" fmla="*/ 0 h 2272"/>
                <a:gd name="T38" fmla="*/ 958 w 2272"/>
                <a:gd name="T39" fmla="*/ 81 h 2272"/>
                <a:gd name="T40" fmla="*/ 928 w 2272"/>
                <a:gd name="T41" fmla="*/ 239 h 2272"/>
                <a:gd name="T42" fmla="*/ 919 w 2272"/>
                <a:gd name="T43" fmla="*/ 392 h 2272"/>
                <a:gd name="T44" fmla="*/ 929 w 2272"/>
                <a:gd name="T45" fmla="*/ 537 h 2272"/>
                <a:gd name="T46" fmla="*/ 959 w 2272"/>
                <a:gd name="T47" fmla="*/ 674 h 2272"/>
                <a:gd name="T48" fmla="*/ 1007 w 2272"/>
                <a:gd name="T49" fmla="*/ 804 h 2272"/>
                <a:gd name="T50" fmla="*/ 1072 w 2272"/>
                <a:gd name="T51" fmla="*/ 922 h 2272"/>
                <a:gd name="T52" fmla="*/ 1151 w 2272"/>
                <a:gd name="T53" fmla="*/ 1028 h 2272"/>
                <a:gd name="T54" fmla="*/ 1244 w 2272"/>
                <a:gd name="T55" fmla="*/ 1121 h 2272"/>
                <a:gd name="T56" fmla="*/ 1351 w 2272"/>
                <a:gd name="T57" fmla="*/ 1200 h 2272"/>
                <a:gd name="T58" fmla="*/ 1469 w 2272"/>
                <a:gd name="T59" fmla="*/ 1264 h 2272"/>
                <a:gd name="T60" fmla="*/ 1597 w 2272"/>
                <a:gd name="T61" fmla="*/ 1312 h 2272"/>
                <a:gd name="T62" fmla="*/ 1734 w 2272"/>
                <a:gd name="T63" fmla="*/ 1342 h 2272"/>
                <a:gd name="T64" fmla="*/ 1881 w 2272"/>
                <a:gd name="T65" fmla="*/ 1353 h 2272"/>
                <a:gd name="T66" fmla="*/ 2032 w 2272"/>
                <a:gd name="T67" fmla="*/ 1344 h 2272"/>
                <a:gd name="T68" fmla="*/ 2191 w 2272"/>
                <a:gd name="T69" fmla="*/ 1313 h 2272"/>
                <a:gd name="T70" fmla="*/ 2272 w 2272"/>
                <a:gd name="T71" fmla="*/ 1289 h 2272"/>
                <a:gd name="T72" fmla="*/ 1288 w 2272"/>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2" h="2272">
                  <a:moveTo>
                    <a:pt x="1288" y="2272"/>
                  </a:moveTo>
                  <a:lnTo>
                    <a:pt x="1313" y="2191"/>
                  </a:lnTo>
                  <a:lnTo>
                    <a:pt x="1344" y="2033"/>
                  </a:lnTo>
                  <a:lnTo>
                    <a:pt x="1353" y="1881"/>
                  </a:lnTo>
                  <a:lnTo>
                    <a:pt x="1342" y="1734"/>
                  </a:lnTo>
                  <a:lnTo>
                    <a:pt x="1312" y="1597"/>
                  </a:lnTo>
                  <a:lnTo>
                    <a:pt x="1264" y="1469"/>
                  </a:lnTo>
                  <a:lnTo>
                    <a:pt x="1200" y="1351"/>
                  </a:lnTo>
                  <a:lnTo>
                    <a:pt x="1121" y="1245"/>
                  </a:lnTo>
                  <a:lnTo>
                    <a:pt x="1027" y="1151"/>
                  </a:lnTo>
                  <a:lnTo>
                    <a:pt x="920" y="1072"/>
                  </a:lnTo>
                  <a:lnTo>
                    <a:pt x="802" y="1007"/>
                  </a:lnTo>
                  <a:lnTo>
                    <a:pt x="674" y="961"/>
                  </a:lnTo>
                  <a:lnTo>
                    <a:pt x="537" y="930"/>
                  </a:lnTo>
                  <a:lnTo>
                    <a:pt x="392" y="919"/>
                  </a:lnTo>
                  <a:lnTo>
                    <a:pt x="239" y="928"/>
                  </a:lnTo>
                  <a:lnTo>
                    <a:pt x="80" y="958"/>
                  </a:lnTo>
                  <a:lnTo>
                    <a:pt x="0" y="983"/>
                  </a:lnTo>
                  <a:lnTo>
                    <a:pt x="983" y="0"/>
                  </a:lnTo>
                  <a:lnTo>
                    <a:pt x="958" y="81"/>
                  </a:lnTo>
                  <a:lnTo>
                    <a:pt x="928" y="239"/>
                  </a:lnTo>
                  <a:lnTo>
                    <a:pt x="919" y="392"/>
                  </a:lnTo>
                  <a:lnTo>
                    <a:pt x="929" y="537"/>
                  </a:lnTo>
                  <a:lnTo>
                    <a:pt x="959" y="674"/>
                  </a:lnTo>
                  <a:lnTo>
                    <a:pt x="1007" y="804"/>
                  </a:lnTo>
                  <a:lnTo>
                    <a:pt x="1072" y="922"/>
                  </a:lnTo>
                  <a:lnTo>
                    <a:pt x="1151" y="1028"/>
                  </a:lnTo>
                  <a:lnTo>
                    <a:pt x="1244" y="1121"/>
                  </a:lnTo>
                  <a:lnTo>
                    <a:pt x="1351" y="1200"/>
                  </a:lnTo>
                  <a:lnTo>
                    <a:pt x="1469" y="1264"/>
                  </a:lnTo>
                  <a:lnTo>
                    <a:pt x="1597" y="1312"/>
                  </a:lnTo>
                  <a:lnTo>
                    <a:pt x="1734" y="1342"/>
                  </a:lnTo>
                  <a:lnTo>
                    <a:pt x="1881" y="1353"/>
                  </a:lnTo>
                  <a:lnTo>
                    <a:pt x="2032" y="1344"/>
                  </a:lnTo>
                  <a:lnTo>
                    <a:pt x="2191" y="1313"/>
                  </a:lnTo>
                  <a:lnTo>
                    <a:pt x="2272" y="1289"/>
                  </a:lnTo>
                  <a:lnTo>
                    <a:pt x="1288"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58" name="Freeform 185"/>
            <p:cNvSpPr>
              <a:spLocks/>
            </p:cNvSpPr>
            <p:nvPr/>
          </p:nvSpPr>
          <p:spPr bwMode="auto">
            <a:xfrm>
              <a:off x="4240213" y="3465513"/>
              <a:ext cx="1214438" cy="1214438"/>
            </a:xfrm>
            <a:custGeom>
              <a:avLst/>
              <a:gdLst>
                <a:gd name="T0" fmla="*/ 1609 w 3061"/>
                <a:gd name="T1" fmla="*/ 1 h 3061"/>
                <a:gd name="T2" fmla="*/ 1913 w 3061"/>
                <a:gd name="T3" fmla="*/ 46 h 3061"/>
                <a:gd name="T4" fmla="*/ 2194 w 3061"/>
                <a:gd name="T5" fmla="*/ 150 h 3061"/>
                <a:gd name="T6" fmla="*/ 2447 w 3061"/>
                <a:gd name="T7" fmla="*/ 303 h 3061"/>
                <a:gd name="T8" fmla="*/ 2663 w 3061"/>
                <a:gd name="T9" fmla="*/ 500 h 3061"/>
                <a:gd name="T10" fmla="*/ 2839 w 3061"/>
                <a:gd name="T11" fmla="*/ 736 h 3061"/>
                <a:gd name="T12" fmla="*/ 2969 w 3061"/>
                <a:gd name="T13" fmla="*/ 1003 h 3061"/>
                <a:gd name="T14" fmla="*/ 3044 w 3061"/>
                <a:gd name="T15" fmla="*/ 1297 h 3061"/>
                <a:gd name="T16" fmla="*/ 3061 w 3061"/>
                <a:gd name="T17" fmla="*/ 1530 h 3061"/>
                <a:gd name="T18" fmla="*/ 3044 w 3061"/>
                <a:gd name="T19" fmla="*/ 1764 h 3061"/>
                <a:gd name="T20" fmla="*/ 2969 w 3061"/>
                <a:gd name="T21" fmla="*/ 2057 h 3061"/>
                <a:gd name="T22" fmla="*/ 2839 w 3061"/>
                <a:gd name="T23" fmla="*/ 2324 h 3061"/>
                <a:gd name="T24" fmla="*/ 2663 w 3061"/>
                <a:gd name="T25" fmla="*/ 2560 h 3061"/>
                <a:gd name="T26" fmla="*/ 2447 w 3061"/>
                <a:gd name="T27" fmla="*/ 2758 h 3061"/>
                <a:gd name="T28" fmla="*/ 2194 w 3061"/>
                <a:gd name="T29" fmla="*/ 2911 h 3061"/>
                <a:gd name="T30" fmla="*/ 1913 w 3061"/>
                <a:gd name="T31" fmla="*/ 3013 h 3061"/>
                <a:gd name="T32" fmla="*/ 1609 w 3061"/>
                <a:gd name="T33" fmla="*/ 3060 h 3061"/>
                <a:gd name="T34" fmla="*/ 1451 w 3061"/>
                <a:gd name="T35" fmla="*/ 3060 h 3061"/>
                <a:gd name="T36" fmla="*/ 1147 w 3061"/>
                <a:gd name="T37" fmla="*/ 3013 h 3061"/>
                <a:gd name="T38" fmla="*/ 865 w 3061"/>
                <a:gd name="T39" fmla="*/ 2911 h 3061"/>
                <a:gd name="T40" fmla="*/ 614 w 3061"/>
                <a:gd name="T41" fmla="*/ 2758 h 3061"/>
                <a:gd name="T42" fmla="*/ 396 w 3061"/>
                <a:gd name="T43" fmla="*/ 2560 h 3061"/>
                <a:gd name="T44" fmla="*/ 220 w 3061"/>
                <a:gd name="T45" fmla="*/ 2324 h 3061"/>
                <a:gd name="T46" fmla="*/ 92 w 3061"/>
                <a:gd name="T47" fmla="*/ 2057 h 3061"/>
                <a:gd name="T48" fmla="*/ 16 w 3061"/>
                <a:gd name="T49" fmla="*/ 1764 h 3061"/>
                <a:gd name="T50" fmla="*/ 0 w 3061"/>
                <a:gd name="T51" fmla="*/ 1530 h 3061"/>
                <a:gd name="T52" fmla="*/ 16 w 3061"/>
                <a:gd name="T53" fmla="*/ 1297 h 3061"/>
                <a:gd name="T54" fmla="*/ 92 w 3061"/>
                <a:gd name="T55" fmla="*/ 1003 h 3061"/>
                <a:gd name="T56" fmla="*/ 220 w 3061"/>
                <a:gd name="T57" fmla="*/ 736 h 3061"/>
                <a:gd name="T58" fmla="*/ 396 w 3061"/>
                <a:gd name="T59" fmla="*/ 500 h 3061"/>
                <a:gd name="T60" fmla="*/ 614 w 3061"/>
                <a:gd name="T61" fmla="*/ 303 h 3061"/>
                <a:gd name="T62" fmla="*/ 865 w 3061"/>
                <a:gd name="T63" fmla="*/ 150 h 3061"/>
                <a:gd name="T64" fmla="*/ 1147 w 3061"/>
                <a:gd name="T65" fmla="*/ 46 h 3061"/>
                <a:gd name="T66" fmla="*/ 1451 w 3061"/>
                <a:gd name="T67" fmla="*/ 1 h 3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1" h="3061">
                  <a:moveTo>
                    <a:pt x="1530" y="0"/>
                  </a:moveTo>
                  <a:lnTo>
                    <a:pt x="1609" y="1"/>
                  </a:lnTo>
                  <a:lnTo>
                    <a:pt x="1764" y="17"/>
                  </a:lnTo>
                  <a:lnTo>
                    <a:pt x="1913" y="46"/>
                  </a:lnTo>
                  <a:lnTo>
                    <a:pt x="2057" y="92"/>
                  </a:lnTo>
                  <a:lnTo>
                    <a:pt x="2194" y="150"/>
                  </a:lnTo>
                  <a:lnTo>
                    <a:pt x="2324" y="220"/>
                  </a:lnTo>
                  <a:lnTo>
                    <a:pt x="2447" y="303"/>
                  </a:lnTo>
                  <a:lnTo>
                    <a:pt x="2559" y="396"/>
                  </a:lnTo>
                  <a:lnTo>
                    <a:pt x="2663" y="500"/>
                  </a:lnTo>
                  <a:lnTo>
                    <a:pt x="2758" y="614"/>
                  </a:lnTo>
                  <a:lnTo>
                    <a:pt x="2839" y="736"/>
                  </a:lnTo>
                  <a:lnTo>
                    <a:pt x="2911" y="866"/>
                  </a:lnTo>
                  <a:lnTo>
                    <a:pt x="2969" y="1003"/>
                  </a:lnTo>
                  <a:lnTo>
                    <a:pt x="3013" y="1147"/>
                  </a:lnTo>
                  <a:lnTo>
                    <a:pt x="3044" y="1297"/>
                  </a:lnTo>
                  <a:lnTo>
                    <a:pt x="3060" y="1451"/>
                  </a:lnTo>
                  <a:lnTo>
                    <a:pt x="3061" y="1530"/>
                  </a:lnTo>
                  <a:lnTo>
                    <a:pt x="3060" y="1610"/>
                  </a:lnTo>
                  <a:lnTo>
                    <a:pt x="3044" y="1764"/>
                  </a:lnTo>
                  <a:lnTo>
                    <a:pt x="3013" y="1913"/>
                  </a:lnTo>
                  <a:lnTo>
                    <a:pt x="2969" y="2057"/>
                  </a:lnTo>
                  <a:lnTo>
                    <a:pt x="2911" y="2194"/>
                  </a:lnTo>
                  <a:lnTo>
                    <a:pt x="2839" y="2324"/>
                  </a:lnTo>
                  <a:lnTo>
                    <a:pt x="2758" y="2447"/>
                  </a:lnTo>
                  <a:lnTo>
                    <a:pt x="2663" y="2560"/>
                  </a:lnTo>
                  <a:lnTo>
                    <a:pt x="2559" y="2663"/>
                  </a:lnTo>
                  <a:lnTo>
                    <a:pt x="2447" y="2758"/>
                  </a:lnTo>
                  <a:lnTo>
                    <a:pt x="2324" y="2840"/>
                  </a:lnTo>
                  <a:lnTo>
                    <a:pt x="2194" y="2911"/>
                  </a:lnTo>
                  <a:lnTo>
                    <a:pt x="2057" y="2969"/>
                  </a:lnTo>
                  <a:lnTo>
                    <a:pt x="1913" y="3013"/>
                  </a:lnTo>
                  <a:lnTo>
                    <a:pt x="1764" y="3044"/>
                  </a:lnTo>
                  <a:lnTo>
                    <a:pt x="1609" y="3060"/>
                  </a:lnTo>
                  <a:lnTo>
                    <a:pt x="1530" y="3061"/>
                  </a:lnTo>
                  <a:lnTo>
                    <a:pt x="1451" y="3060"/>
                  </a:lnTo>
                  <a:lnTo>
                    <a:pt x="1297" y="3044"/>
                  </a:lnTo>
                  <a:lnTo>
                    <a:pt x="1147" y="3013"/>
                  </a:lnTo>
                  <a:lnTo>
                    <a:pt x="1003" y="2969"/>
                  </a:lnTo>
                  <a:lnTo>
                    <a:pt x="865" y="2911"/>
                  </a:lnTo>
                  <a:lnTo>
                    <a:pt x="736" y="2840"/>
                  </a:lnTo>
                  <a:lnTo>
                    <a:pt x="614" y="2758"/>
                  </a:lnTo>
                  <a:lnTo>
                    <a:pt x="500" y="2663"/>
                  </a:lnTo>
                  <a:lnTo>
                    <a:pt x="396" y="2560"/>
                  </a:lnTo>
                  <a:lnTo>
                    <a:pt x="303" y="2447"/>
                  </a:lnTo>
                  <a:lnTo>
                    <a:pt x="220" y="2324"/>
                  </a:lnTo>
                  <a:lnTo>
                    <a:pt x="150" y="2194"/>
                  </a:lnTo>
                  <a:lnTo>
                    <a:pt x="92" y="2057"/>
                  </a:lnTo>
                  <a:lnTo>
                    <a:pt x="46" y="1913"/>
                  </a:lnTo>
                  <a:lnTo>
                    <a:pt x="16" y="1764"/>
                  </a:lnTo>
                  <a:lnTo>
                    <a:pt x="1" y="1610"/>
                  </a:lnTo>
                  <a:lnTo>
                    <a:pt x="0" y="1530"/>
                  </a:lnTo>
                  <a:lnTo>
                    <a:pt x="1" y="1451"/>
                  </a:lnTo>
                  <a:lnTo>
                    <a:pt x="16" y="1297"/>
                  </a:lnTo>
                  <a:lnTo>
                    <a:pt x="46" y="1147"/>
                  </a:lnTo>
                  <a:lnTo>
                    <a:pt x="92" y="1003"/>
                  </a:lnTo>
                  <a:lnTo>
                    <a:pt x="150" y="866"/>
                  </a:lnTo>
                  <a:lnTo>
                    <a:pt x="220" y="736"/>
                  </a:lnTo>
                  <a:lnTo>
                    <a:pt x="303" y="614"/>
                  </a:lnTo>
                  <a:lnTo>
                    <a:pt x="396" y="500"/>
                  </a:lnTo>
                  <a:lnTo>
                    <a:pt x="500" y="396"/>
                  </a:lnTo>
                  <a:lnTo>
                    <a:pt x="614" y="303"/>
                  </a:lnTo>
                  <a:lnTo>
                    <a:pt x="736" y="220"/>
                  </a:lnTo>
                  <a:lnTo>
                    <a:pt x="865" y="150"/>
                  </a:lnTo>
                  <a:lnTo>
                    <a:pt x="1003" y="92"/>
                  </a:lnTo>
                  <a:lnTo>
                    <a:pt x="1147" y="46"/>
                  </a:lnTo>
                  <a:lnTo>
                    <a:pt x="1297" y="17"/>
                  </a:lnTo>
                  <a:lnTo>
                    <a:pt x="1451" y="1"/>
                  </a:lnTo>
                  <a:lnTo>
                    <a:pt x="15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1" name="Freeform 188"/>
            <p:cNvSpPr>
              <a:spLocks/>
            </p:cNvSpPr>
            <p:nvPr/>
          </p:nvSpPr>
          <p:spPr bwMode="auto">
            <a:xfrm>
              <a:off x="4530725" y="3756025"/>
              <a:ext cx="625475" cy="623888"/>
            </a:xfrm>
            <a:custGeom>
              <a:avLst/>
              <a:gdLst>
                <a:gd name="T0" fmla="*/ 828 w 1575"/>
                <a:gd name="T1" fmla="*/ 1 h 1575"/>
                <a:gd name="T2" fmla="*/ 984 w 1575"/>
                <a:gd name="T3" fmla="*/ 25 h 1575"/>
                <a:gd name="T4" fmla="*/ 1129 w 1575"/>
                <a:gd name="T5" fmla="*/ 78 h 1575"/>
                <a:gd name="T6" fmla="*/ 1258 w 1575"/>
                <a:gd name="T7" fmla="*/ 157 h 1575"/>
                <a:gd name="T8" fmla="*/ 1370 w 1575"/>
                <a:gd name="T9" fmla="*/ 258 h 1575"/>
                <a:gd name="T10" fmla="*/ 1461 w 1575"/>
                <a:gd name="T11" fmla="*/ 379 h 1575"/>
                <a:gd name="T12" fmla="*/ 1527 w 1575"/>
                <a:gd name="T13" fmla="*/ 517 h 1575"/>
                <a:gd name="T14" fmla="*/ 1566 w 1575"/>
                <a:gd name="T15" fmla="*/ 668 h 1575"/>
                <a:gd name="T16" fmla="*/ 1575 w 1575"/>
                <a:gd name="T17" fmla="*/ 788 h 1575"/>
                <a:gd name="T18" fmla="*/ 1566 w 1575"/>
                <a:gd name="T19" fmla="*/ 907 h 1575"/>
                <a:gd name="T20" fmla="*/ 1527 w 1575"/>
                <a:gd name="T21" fmla="*/ 1059 h 1575"/>
                <a:gd name="T22" fmla="*/ 1461 w 1575"/>
                <a:gd name="T23" fmla="*/ 1196 h 1575"/>
                <a:gd name="T24" fmla="*/ 1370 w 1575"/>
                <a:gd name="T25" fmla="*/ 1317 h 1575"/>
                <a:gd name="T26" fmla="*/ 1258 w 1575"/>
                <a:gd name="T27" fmla="*/ 1419 h 1575"/>
                <a:gd name="T28" fmla="*/ 1129 w 1575"/>
                <a:gd name="T29" fmla="*/ 1497 h 1575"/>
                <a:gd name="T30" fmla="*/ 984 w 1575"/>
                <a:gd name="T31" fmla="*/ 1550 h 1575"/>
                <a:gd name="T32" fmla="*/ 828 w 1575"/>
                <a:gd name="T33" fmla="*/ 1574 h 1575"/>
                <a:gd name="T34" fmla="*/ 746 w 1575"/>
                <a:gd name="T35" fmla="*/ 1574 h 1575"/>
                <a:gd name="T36" fmla="*/ 591 w 1575"/>
                <a:gd name="T37" fmla="*/ 1550 h 1575"/>
                <a:gd name="T38" fmla="*/ 446 w 1575"/>
                <a:gd name="T39" fmla="*/ 1497 h 1575"/>
                <a:gd name="T40" fmla="*/ 316 w 1575"/>
                <a:gd name="T41" fmla="*/ 1419 h 1575"/>
                <a:gd name="T42" fmla="*/ 205 w 1575"/>
                <a:gd name="T43" fmla="*/ 1317 h 1575"/>
                <a:gd name="T44" fmla="*/ 114 w 1575"/>
                <a:gd name="T45" fmla="*/ 1196 h 1575"/>
                <a:gd name="T46" fmla="*/ 48 w 1575"/>
                <a:gd name="T47" fmla="*/ 1059 h 1575"/>
                <a:gd name="T48" fmla="*/ 9 w 1575"/>
                <a:gd name="T49" fmla="*/ 907 h 1575"/>
                <a:gd name="T50" fmla="*/ 0 w 1575"/>
                <a:gd name="T51" fmla="*/ 788 h 1575"/>
                <a:gd name="T52" fmla="*/ 9 w 1575"/>
                <a:gd name="T53" fmla="*/ 668 h 1575"/>
                <a:gd name="T54" fmla="*/ 48 w 1575"/>
                <a:gd name="T55" fmla="*/ 517 h 1575"/>
                <a:gd name="T56" fmla="*/ 114 w 1575"/>
                <a:gd name="T57" fmla="*/ 379 h 1575"/>
                <a:gd name="T58" fmla="*/ 205 w 1575"/>
                <a:gd name="T59" fmla="*/ 258 h 1575"/>
                <a:gd name="T60" fmla="*/ 316 w 1575"/>
                <a:gd name="T61" fmla="*/ 157 h 1575"/>
                <a:gd name="T62" fmla="*/ 446 w 1575"/>
                <a:gd name="T63" fmla="*/ 78 h 1575"/>
                <a:gd name="T64" fmla="*/ 591 w 1575"/>
                <a:gd name="T65" fmla="*/ 25 h 1575"/>
                <a:gd name="T66" fmla="*/ 746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7" y="0"/>
                  </a:moveTo>
                  <a:lnTo>
                    <a:pt x="828" y="1"/>
                  </a:lnTo>
                  <a:lnTo>
                    <a:pt x="907" y="9"/>
                  </a:lnTo>
                  <a:lnTo>
                    <a:pt x="984" y="25"/>
                  </a:lnTo>
                  <a:lnTo>
                    <a:pt x="1058" y="48"/>
                  </a:lnTo>
                  <a:lnTo>
                    <a:pt x="1129" y="78"/>
                  </a:lnTo>
                  <a:lnTo>
                    <a:pt x="1196" y="114"/>
                  </a:lnTo>
                  <a:lnTo>
                    <a:pt x="1258" y="157"/>
                  </a:lnTo>
                  <a:lnTo>
                    <a:pt x="1317" y="205"/>
                  </a:lnTo>
                  <a:lnTo>
                    <a:pt x="1370" y="258"/>
                  </a:lnTo>
                  <a:lnTo>
                    <a:pt x="1418" y="316"/>
                  </a:lnTo>
                  <a:lnTo>
                    <a:pt x="1461" y="379"/>
                  </a:lnTo>
                  <a:lnTo>
                    <a:pt x="1497" y="446"/>
                  </a:lnTo>
                  <a:lnTo>
                    <a:pt x="1527" y="517"/>
                  </a:lnTo>
                  <a:lnTo>
                    <a:pt x="1550" y="591"/>
                  </a:lnTo>
                  <a:lnTo>
                    <a:pt x="1566" y="668"/>
                  </a:lnTo>
                  <a:lnTo>
                    <a:pt x="1573" y="747"/>
                  </a:lnTo>
                  <a:lnTo>
                    <a:pt x="1575" y="788"/>
                  </a:lnTo>
                  <a:lnTo>
                    <a:pt x="1573" y="828"/>
                  </a:lnTo>
                  <a:lnTo>
                    <a:pt x="1566" y="907"/>
                  </a:lnTo>
                  <a:lnTo>
                    <a:pt x="1550" y="984"/>
                  </a:lnTo>
                  <a:lnTo>
                    <a:pt x="1527" y="1059"/>
                  </a:lnTo>
                  <a:lnTo>
                    <a:pt x="1497" y="1129"/>
                  </a:lnTo>
                  <a:lnTo>
                    <a:pt x="1461" y="1196"/>
                  </a:lnTo>
                  <a:lnTo>
                    <a:pt x="1418" y="1259"/>
                  </a:lnTo>
                  <a:lnTo>
                    <a:pt x="1370" y="1317"/>
                  </a:lnTo>
                  <a:lnTo>
                    <a:pt x="1317" y="1370"/>
                  </a:lnTo>
                  <a:lnTo>
                    <a:pt x="1258" y="1419"/>
                  </a:lnTo>
                  <a:lnTo>
                    <a:pt x="1196" y="1461"/>
                  </a:lnTo>
                  <a:lnTo>
                    <a:pt x="1129" y="1497"/>
                  </a:lnTo>
                  <a:lnTo>
                    <a:pt x="1058" y="1527"/>
                  </a:lnTo>
                  <a:lnTo>
                    <a:pt x="984" y="1550"/>
                  </a:lnTo>
                  <a:lnTo>
                    <a:pt x="907" y="1566"/>
                  </a:lnTo>
                  <a:lnTo>
                    <a:pt x="828" y="1574"/>
                  </a:lnTo>
                  <a:lnTo>
                    <a:pt x="787" y="1575"/>
                  </a:lnTo>
                  <a:lnTo>
                    <a:pt x="746" y="1574"/>
                  </a:lnTo>
                  <a:lnTo>
                    <a:pt x="667" y="1566"/>
                  </a:lnTo>
                  <a:lnTo>
                    <a:pt x="591" y="1550"/>
                  </a:lnTo>
                  <a:lnTo>
                    <a:pt x="516" y="1527"/>
                  </a:lnTo>
                  <a:lnTo>
                    <a:pt x="446" y="1497"/>
                  </a:lnTo>
                  <a:lnTo>
                    <a:pt x="378" y="1461"/>
                  </a:lnTo>
                  <a:lnTo>
                    <a:pt x="316" y="1419"/>
                  </a:lnTo>
                  <a:lnTo>
                    <a:pt x="258" y="1370"/>
                  </a:lnTo>
                  <a:lnTo>
                    <a:pt x="205" y="1317"/>
                  </a:lnTo>
                  <a:lnTo>
                    <a:pt x="155" y="1259"/>
                  </a:lnTo>
                  <a:lnTo>
                    <a:pt x="114" y="1196"/>
                  </a:lnTo>
                  <a:lnTo>
                    <a:pt x="78" y="1129"/>
                  </a:lnTo>
                  <a:lnTo>
                    <a:pt x="48" y="1059"/>
                  </a:lnTo>
                  <a:lnTo>
                    <a:pt x="25" y="984"/>
                  </a:lnTo>
                  <a:lnTo>
                    <a:pt x="9" y="907"/>
                  </a:lnTo>
                  <a:lnTo>
                    <a:pt x="0" y="828"/>
                  </a:lnTo>
                  <a:lnTo>
                    <a:pt x="0" y="788"/>
                  </a:lnTo>
                  <a:lnTo>
                    <a:pt x="0" y="747"/>
                  </a:lnTo>
                  <a:lnTo>
                    <a:pt x="9" y="668"/>
                  </a:lnTo>
                  <a:lnTo>
                    <a:pt x="25" y="591"/>
                  </a:lnTo>
                  <a:lnTo>
                    <a:pt x="48" y="517"/>
                  </a:lnTo>
                  <a:lnTo>
                    <a:pt x="78" y="446"/>
                  </a:lnTo>
                  <a:lnTo>
                    <a:pt x="114" y="379"/>
                  </a:lnTo>
                  <a:lnTo>
                    <a:pt x="155" y="316"/>
                  </a:lnTo>
                  <a:lnTo>
                    <a:pt x="205" y="258"/>
                  </a:lnTo>
                  <a:lnTo>
                    <a:pt x="258" y="205"/>
                  </a:lnTo>
                  <a:lnTo>
                    <a:pt x="316" y="157"/>
                  </a:lnTo>
                  <a:lnTo>
                    <a:pt x="378" y="114"/>
                  </a:lnTo>
                  <a:lnTo>
                    <a:pt x="446" y="78"/>
                  </a:lnTo>
                  <a:lnTo>
                    <a:pt x="516" y="48"/>
                  </a:lnTo>
                  <a:lnTo>
                    <a:pt x="591" y="25"/>
                  </a:lnTo>
                  <a:lnTo>
                    <a:pt x="667" y="9"/>
                  </a:lnTo>
                  <a:lnTo>
                    <a:pt x="746" y="1"/>
                  </a:lnTo>
                  <a:lnTo>
                    <a:pt x="787"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err="1">
                  <a:solidFill>
                    <a:srgbClr val="8D44AD"/>
                  </a:solidFill>
                </a:rPr>
                <a:t>Inta</a:t>
              </a:r>
              <a:endParaRPr lang="es-CO" sz="2400" b="1" dirty="0">
                <a:solidFill>
                  <a:srgbClr val="8D44AD"/>
                </a:solidFill>
              </a:endParaRPr>
            </a:p>
          </p:txBody>
        </p:sp>
      </p:grpSp>
      <p:sp>
        <p:nvSpPr>
          <p:cNvPr id="59" name="Freeform 186"/>
          <p:cNvSpPr>
            <a:spLocks/>
          </p:cNvSpPr>
          <p:nvPr/>
        </p:nvSpPr>
        <p:spPr bwMode="auto">
          <a:xfrm>
            <a:off x="3260255" y="1838067"/>
            <a:ext cx="1661771" cy="1659602"/>
          </a:xfrm>
          <a:custGeom>
            <a:avLst/>
            <a:gdLst>
              <a:gd name="T0" fmla="*/ 1611 w 3063"/>
              <a:gd name="T1" fmla="*/ 2 h 3062"/>
              <a:gd name="T2" fmla="*/ 1914 w 3063"/>
              <a:gd name="T3" fmla="*/ 47 h 3062"/>
              <a:gd name="T4" fmla="*/ 2196 w 3063"/>
              <a:gd name="T5" fmla="*/ 151 h 3062"/>
              <a:gd name="T6" fmla="*/ 2448 w 3063"/>
              <a:gd name="T7" fmla="*/ 304 h 3062"/>
              <a:gd name="T8" fmla="*/ 2665 w 3063"/>
              <a:gd name="T9" fmla="*/ 501 h 3062"/>
              <a:gd name="T10" fmla="*/ 2841 w 3063"/>
              <a:gd name="T11" fmla="*/ 737 h 3062"/>
              <a:gd name="T12" fmla="*/ 2971 w 3063"/>
              <a:gd name="T13" fmla="*/ 1005 h 3062"/>
              <a:gd name="T14" fmla="*/ 3046 w 3063"/>
              <a:gd name="T15" fmla="*/ 1298 h 3062"/>
              <a:gd name="T16" fmla="*/ 3063 w 3063"/>
              <a:gd name="T17" fmla="*/ 1531 h 3062"/>
              <a:gd name="T18" fmla="*/ 3046 w 3063"/>
              <a:gd name="T19" fmla="*/ 1764 h 3062"/>
              <a:gd name="T20" fmla="*/ 2971 w 3063"/>
              <a:gd name="T21" fmla="*/ 2057 h 3062"/>
              <a:gd name="T22" fmla="*/ 2841 w 3063"/>
              <a:gd name="T23" fmla="*/ 2326 h 3062"/>
              <a:gd name="T24" fmla="*/ 2665 w 3063"/>
              <a:gd name="T25" fmla="*/ 2560 h 3062"/>
              <a:gd name="T26" fmla="*/ 2448 w 3063"/>
              <a:gd name="T27" fmla="*/ 2759 h 3062"/>
              <a:gd name="T28" fmla="*/ 2196 w 3063"/>
              <a:gd name="T29" fmla="*/ 2912 h 3062"/>
              <a:gd name="T30" fmla="*/ 1914 w 3063"/>
              <a:gd name="T31" fmla="*/ 3014 h 3062"/>
              <a:gd name="T32" fmla="*/ 1611 w 3063"/>
              <a:gd name="T33" fmla="*/ 3061 h 3062"/>
              <a:gd name="T34" fmla="*/ 1453 w 3063"/>
              <a:gd name="T35" fmla="*/ 3061 h 3062"/>
              <a:gd name="T36" fmla="*/ 1148 w 3063"/>
              <a:gd name="T37" fmla="*/ 3014 h 3062"/>
              <a:gd name="T38" fmla="*/ 867 w 3063"/>
              <a:gd name="T39" fmla="*/ 2912 h 3062"/>
              <a:gd name="T40" fmla="*/ 616 w 3063"/>
              <a:gd name="T41" fmla="*/ 2759 h 3062"/>
              <a:gd name="T42" fmla="*/ 398 w 3063"/>
              <a:gd name="T43" fmla="*/ 2560 h 3062"/>
              <a:gd name="T44" fmla="*/ 222 w 3063"/>
              <a:gd name="T45" fmla="*/ 2326 h 3062"/>
              <a:gd name="T46" fmla="*/ 93 w 3063"/>
              <a:gd name="T47" fmla="*/ 2057 h 3062"/>
              <a:gd name="T48" fmla="*/ 18 w 3063"/>
              <a:gd name="T49" fmla="*/ 1764 h 3062"/>
              <a:gd name="T50" fmla="*/ 0 w 3063"/>
              <a:gd name="T51" fmla="*/ 1531 h 3062"/>
              <a:gd name="T52" fmla="*/ 18 w 3063"/>
              <a:gd name="T53" fmla="*/ 1298 h 3062"/>
              <a:gd name="T54" fmla="*/ 93 w 3063"/>
              <a:gd name="T55" fmla="*/ 1005 h 3062"/>
              <a:gd name="T56" fmla="*/ 222 w 3063"/>
              <a:gd name="T57" fmla="*/ 737 h 3062"/>
              <a:gd name="T58" fmla="*/ 398 w 3063"/>
              <a:gd name="T59" fmla="*/ 501 h 3062"/>
              <a:gd name="T60" fmla="*/ 616 w 3063"/>
              <a:gd name="T61" fmla="*/ 304 h 3062"/>
              <a:gd name="T62" fmla="*/ 867 w 3063"/>
              <a:gd name="T63" fmla="*/ 151 h 3062"/>
              <a:gd name="T64" fmla="*/ 1148 w 3063"/>
              <a:gd name="T65" fmla="*/ 47 h 3062"/>
              <a:gd name="T66" fmla="*/ 1453 w 3063"/>
              <a:gd name="T67" fmla="*/ 2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3" h="3062">
                <a:moveTo>
                  <a:pt x="1532" y="0"/>
                </a:moveTo>
                <a:lnTo>
                  <a:pt x="1611" y="2"/>
                </a:lnTo>
                <a:lnTo>
                  <a:pt x="1765" y="17"/>
                </a:lnTo>
                <a:lnTo>
                  <a:pt x="1914" y="47"/>
                </a:lnTo>
                <a:lnTo>
                  <a:pt x="2058" y="92"/>
                </a:lnTo>
                <a:lnTo>
                  <a:pt x="2196" y="151"/>
                </a:lnTo>
                <a:lnTo>
                  <a:pt x="2325" y="221"/>
                </a:lnTo>
                <a:lnTo>
                  <a:pt x="2448" y="304"/>
                </a:lnTo>
                <a:lnTo>
                  <a:pt x="2561" y="397"/>
                </a:lnTo>
                <a:lnTo>
                  <a:pt x="2665" y="501"/>
                </a:lnTo>
                <a:lnTo>
                  <a:pt x="2759" y="615"/>
                </a:lnTo>
                <a:lnTo>
                  <a:pt x="2841" y="737"/>
                </a:lnTo>
                <a:lnTo>
                  <a:pt x="2912" y="868"/>
                </a:lnTo>
                <a:lnTo>
                  <a:pt x="2971" y="1005"/>
                </a:lnTo>
                <a:lnTo>
                  <a:pt x="3015" y="1148"/>
                </a:lnTo>
                <a:lnTo>
                  <a:pt x="3046" y="1298"/>
                </a:lnTo>
                <a:lnTo>
                  <a:pt x="3061" y="1452"/>
                </a:lnTo>
                <a:lnTo>
                  <a:pt x="3063" y="1531"/>
                </a:lnTo>
                <a:lnTo>
                  <a:pt x="3061" y="1610"/>
                </a:lnTo>
                <a:lnTo>
                  <a:pt x="3046" y="1764"/>
                </a:lnTo>
                <a:lnTo>
                  <a:pt x="3015" y="1914"/>
                </a:lnTo>
                <a:lnTo>
                  <a:pt x="2971" y="2057"/>
                </a:lnTo>
                <a:lnTo>
                  <a:pt x="2912" y="2195"/>
                </a:lnTo>
                <a:lnTo>
                  <a:pt x="2841" y="2326"/>
                </a:lnTo>
                <a:lnTo>
                  <a:pt x="2759" y="2448"/>
                </a:lnTo>
                <a:lnTo>
                  <a:pt x="2665" y="2560"/>
                </a:lnTo>
                <a:lnTo>
                  <a:pt x="2561" y="2664"/>
                </a:lnTo>
                <a:lnTo>
                  <a:pt x="2448" y="2759"/>
                </a:lnTo>
                <a:lnTo>
                  <a:pt x="2325" y="2840"/>
                </a:lnTo>
                <a:lnTo>
                  <a:pt x="2196" y="2912"/>
                </a:lnTo>
                <a:lnTo>
                  <a:pt x="2058" y="2970"/>
                </a:lnTo>
                <a:lnTo>
                  <a:pt x="1914" y="3014"/>
                </a:lnTo>
                <a:lnTo>
                  <a:pt x="1765" y="3045"/>
                </a:lnTo>
                <a:lnTo>
                  <a:pt x="1611" y="3061"/>
                </a:lnTo>
                <a:lnTo>
                  <a:pt x="1532" y="3062"/>
                </a:lnTo>
                <a:lnTo>
                  <a:pt x="1453" y="3061"/>
                </a:lnTo>
                <a:lnTo>
                  <a:pt x="1299" y="3045"/>
                </a:lnTo>
                <a:lnTo>
                  <a:pt x="1148" y="3014"/>
                </a:lnTo>
                <a:lnTo>
                  <a:pt x="1004" y="2970"/>
                </a:lnTo>
                <a:lnTo>
                  <a:pt x="867" y="2912"/>
                </a:lnTo>
                <a:lnTo>
                  <a:pt x="737" y="2840"/>
                </a:lnTo>
                <a:lnTo>
                  <a:pt x="616" y="2759"/>
                </a:lnTo>
                <a:lnTo>
                  <a:pt x="502" y="2664"/>
                </a:lnTo>
                <a:lnTo>
                  <a:pt x="398" y="2560"/>
                </a:lnTo>
                <a:lnTo>
                  <a:pt x="305" y="2448"/>
                </a:lnTo>
                <a:lnTo>
                  <a:pt x="222" y="2326"/>
                </a:lnTo>
                <a:lnTo>
                  <a:pt x="152" y="2195"/>
                </a:lnTo>
                <a:lnTo>
                  <a:pt x="93" y="2057"/>
                </a:lnTo>
                <a:lnTo>
                  <a:pt x="48" y="1914"/>
                </a:lnTo>
                <a:lnTo>
                  <a:pt x="18" y="1764"/>
                </a:lnTo>
                <a:lnTo>
                  <a:pt x="3" y="1610"/>
                </a:lnTo>
                <a:lnTo>
                  <a:pt x="0" y="1531"/>
                </a:lnTo>
                <a:lnTo>
                  <a:pt x="3" y="1452"/>
                </a:lnTo>
                <a:lnTo>
                  <a:pt x="18" y="1298"/>
                </a:lnTo>
                <a:lnTo>
                  <a:pt x="48" y="1148"/>
                </a:lnTo>
                <a:lnTo>
                  <a:pt x="93" y="1005"/>
                </a:lnTo>
                <a:lnTo>
                  <a:pt x="152" y="868"/>
                </a:lnTo>
                <a:lnTo>
                  <a:pt x="222" y="737"/>
                </a:lnTo>
                <a:lnTo>
                  <a:pt x="305" y="615"/>
                </a:lnTo>
                <a:lnTo>
                  <a:pt x="398" y="501"/>
                </a:lnTo>
                <a:lnTo>
                  <a:pt x="502" y="397"/>
                </a:lnTo>
                <a:lnTo>
                  <a:pt x="616" y="304"/>
                </a:lnTo>
                <a:lnTo>
                  <a:pt x="737" y="221"/>
                </a:lnTo>
                <a:lnTo>
                  <a:pt x="867" y="151"/>
                </a:lnTo>
                <a:lnTo>
                  <a:pt x="1004" y="92"/>
                </a:lnTo>
                <a:lnTo>
                  <a:pt x="1148" y="47"/>
                </a:lnTo>
                <a:lnTo>
                  <a:pt x="1299" y="17"/>
                </a:lnTo>
                <a:lnTo>
                  <a:pt x="1453" y="2"/>
                </a:lnTo>
                <a:lnTo>
                  <a:pt x="1532" y="0"/>
                </a:lnTo>
                <a:close/>
              </a:path>
            </a:pathLst>
          </a:custGeom>
          <a:solidFill>
            <a:srgbClr val="2D3E50"/>
          </a:solidFill>
          <a:ln>
            <a:noFill/>
          </a:ln>
        </p:spPr>
        <p:txBody>
          <a:bodyPr vert="horz" wrap="square" lIns="91440" tIns="45720" rIns="91440" bIns="45720" numCol="1" anchor="t" anchorCtr="0" compatLnSpc="1">
            <a:prstTxWarp prst="textNoShape">
              <a:avLst/>
            </a:prstTxWarp>
          </a:bodyPr>
          <a:lstStyle/>
          <a:p>
            <a:endParaRPr lang="es-CO" dirty="0"/>
          </a:p>
        </p:txBody>
      </p:sp>
      <p:sp>
        <p:nvSpPr>
          <p:cNvPr id="60" name="Freeform 187"/>
          <p:cNvSpPr>
            <a:spLocks/>
          </p:cNvSpPr>
          <p:nvPr/>
        </p:nvSpPr>
        <p:spPr bwMode="auto">
          <a:xfrm>
            <a:off x="3663766" y="2241578"/>
            <a:ext cx="854749" cy="852580"/>
          </a:xfrm>
          <a:custGeom>
            <a:avLst/>
            <a:gdLst>
              <a:gd name="T0" fmla="*/ 828 w 1575"/>
              <a:gd name="T1" fmla="*/ 1 h 1575"/>
              <a:gd name="T2" fmla="*/ 985 w 1575"/>
              <a:gd name="T3" fmla="*/ 25 h 1575"/>
              <a:gd name="T4" fmla="*/ 1129 w 1575"/>
              <a:gd name="T5" fmla="*/ 78 h 1575"/>
              <a:gd name="T6" fmla="*/ 1258 w 1575"/>
              <a:gd name="T7" fmla="*/ 157 h 1575"/>
              <a:gd name="T8" fmla="*/ 1371 w 1575"/>
              <a:gd name="T9" fmla="*/ 258 h 1575"/>
              <a:gd name="T10" fmla="*/ 1461 w 1575"/>
              <a:gd name="T11" fmla="*/ 380 h 1575"/>
              <a:gd name="T12" fmla="*/ 1528 w 1575"/>
              <a:gd name="T13" fmla="*/ 517 h 1575"/>
              <a:gd name="T14" fmla="*/ 1566 w 1575"/>
              <a:gd name="T15" fmla="*/ 668 h 1575"/>
              <a:gd name="T16" fmla="*/ 1575 w 1575"/>
              <a:gd name="T17" fmla="*/ 788 h 1575"/>
              <a:gd name="T18" fmla="*/ 1566 w 1575"/>
              <a:gd name="T19" fmla="*/ 907 h 1575"/>
              <a:gd name="T20" fmla="*/ 1528 w 1575"/>
              <a:gd name="T21" fmla="*/ 1059 h 1575"/>
              <a:gd name="T22" fmla="*/ 1461 w 1575"/>
              <a:gd name="T23" fmla="*/ 1196 h 1575"/>
              <a:gd name="T24" fmla="*/ 1371 w 1575"/>
              <a:gd name="T25" fmla="*/ 1317 h 1575"/>
              <a:gd name="T26" fmla="*/ 1258 w 1575"/>
              <a:gd name="T27" fmla="*/ 1419 h 1575"/>
              <a:gd name="T28" fmla="*/ 1129 w 1575"/>
              <a:gd name="T29" fmla="*/ 1498 h 1575"/>
              <a:gd name="T30" fmla="*/ 985 w 1575"/>
              <a:gd name="T31" fmla="*/ 1550 h 1575"/>
              <a:gd name="T32" fmla="*/ 828 w 1575"/>
              <a:gd name="T33" fmla="*/ 1575 h 1575"/>
              <a:gd name="T34" fmla="*/ 747 w 1575"/>
              <a:gd name="T35" fmla="*/ 1575 h 1575"/>
              <a:gd name="T36" fmla="*/ 591 w 1575"/>
              <a:gd name="T37" fmla="*/ 1550 h 1575"/>
              <a:gd name="T38" fmla="*/ 446 w 1575"/>
              <a:gd name="T39" fmla="*/ 1498 h 1575"/>
              <a:gd name="T40" fmla="*/ 316 w 1575"/>
              <a:gd name="T41" fmla="*/ 1419 h 1575"/>
              <a:gd name="T42" fmla="*/ 205 w 1575"/>
              <a:gd name="T43" fmla="*/ 1317 h 1575"/>
              <a:gd name="T44" fmla="*/ 114 w 1575"/>
              <a:gd name="T45" fmla="*/ 1196 h 1575"/>
              <a:gd name="T46" fmla="*/ 48 w 1575"/>
              <a:gd name="T47" fmla="*/ 1059 h 1575"/>
              <a:gd name="T48" fmla="*/ 9 w 1575"/>
              <a:gd name="T49" fmla="*/ 907 h 1575"/>
              <a:gd name="T50" fmla="*/ 0 w 1575"/>
              <a:gd name="T51" fmla="*/ 788 h 1575"/>
              <a:gd name="T52" fmla="*/ 9 w 1575"/>
              <a:gd name="T53" fmla="*/ 668 h 1575"/>
              <a:gd name="T54" fmla="*/ 48 w 1575"/>
              <a:gd name="T55" fmla="*/ 517 h 1575"/>
              <a:gd name="T56" fmla="*/ 114 w 1575"/>
              <a:gd name="T57" fmla="*/ 380 h 1575"/>
              <a:gd name="T58" fmla="*/ 205 w 1575"/>
              <a:gd name="T59" fmla="*/ 258 h 1575"/>
              <a:gd name="T60" fmla="*/ 316 w 1575"/>
              <a:gd name="T61" fmla="*/ 157 h 1575"/>
              <a:gd name="T62" fmla="*/ 446 w 1575"/>
              <a:gd name="T63" fmla="*/ 78 h 1575"/>
              <a:gd name="T64" fmla="*/ 591 w 1575"/>
              <a:gd name="T65" fmla="*/ 25 h 1575"/>
              <a:gd name="T66" fmla="*/ 747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8" y="0"/>
                </a:moveTo>
                <a:lnTo>
                  <a:pt x="828" y="1"/>
                </a:lnTo>
                <a:lnTo>
                  <a:pt x="907" y="9"/>
                </a:lnTo>
                <a:lnTo>
                  <a:pt x="985" y="25"/>
                </a:lnTo>
                <a:lnTo>
                  <a:pt x="1059" y="48"/>
                </a:lnTo>
                <a:lnTo>
                  <a:pt x="1129" y="78"/>
                </a:lnTo>
                <a:lnTo>
                  <a:pt x="1196" y="114"/>
                </a:lnTo>
                <a:lnTo>
                  <a:pt x="1258" y="157"/>
                </a:lnTo>
                <a:lnTo>
                  <a:pt x="1317" y="205"/>
                </a:lnTo>
                <a:lnTo>
                  <a:pt x="1371" y="258"/>
                </a:lnTo>
                <a:lnTo>
                  <a:pt x="1419" y="316"/>
                </a:lnTo>
                <a:lnTo>
                  <a:pt x="1461" y="380"/>
                </a:lnTo>
                <a:lnTo>
                  <a:pt x="1497" y="446"/>
                </a:lnTo>
                <a:lnTo>
                  <a:pt x="1528" y="517"/>
                </a:lnTo>
                <a:lnTo>
                  <a:pt x="1550" y="591"/>
                </a:lnTo>
                <a:lnTo>
                  <a:pt x="1566" y="668"/>
                </a:lnTo>
                <a:lnTo>
                  <a:pt x="1575" y="748"/>
                </a:lnTo>
                <a:lnTo>
                  <a:pt x="1575" y="788"/>
                </a:lnTo>
                <a:lnTo>
                  <a:pt x="1575" y="828"/>
                </a:lnTo>
                <a:lnTo>
                  <a:pt x="1566" y="907"/>
                </a:lnTo>
                <a:lnTo>
                  <a:pt x="1550" y="985"/>
                </a:lnTo>
                <a:lnTo>
                  <a:pt x="1528" y="1059"/>
                </a:lnTo>
                <a:lnTo>
                  <a:pt x="1497" y="1129"/>
                </a:lnTo>
                <a:lnTo>
                  <a:pt x="1461" y="1196"/>
                </a:lnTo>
                <a:lnTo>
                  <a:pt x="1419" y="1259"/>
                </a:lnTo>
                <a:lnTo>
                  <a:pt x="1371" y="1317"/>
                </a:lnTo>
                <a:lnTo>
                  <a:pt x="1317" y="1371"/>
                </a:lnTo>
                <a:lnTo>
                  <a:pt x="1258" y="1419"/>
                </a:lnTo>
                <a:lnTo>
                  <a:pt x="1196" y="1462"/>
                </a:lnTo>
                <a:lnTo>
                  <a:pt x="1129" y="1498"/>
                </a:lnTo>
                <a:lnTo>
                  <a:pt x="1059" y="1528"/>
                </a:lnTo>
                <a:lnTo>
                  <a:pt x="985" y="1550"/>
                </a:lnTo>
                <a:lnTo>
                  <a:pt x="907" y="1567"/>
                </a:lnTo>
                <a:lnTo>
                  <a:pt x="828" y="1575"/>
                </a:lnTo>
                <a:lnTo>
                  <a:pt x="788" y="1575"/>
                </a:lnTo>
                <a:lnTo>
                  <a:pt x="747" y="1575"/>
                </a:lnTo>
                <a:lnTo>
                  <a:pt x="667" y="1567"/>
                </a:lnTo>
                <a:lnTo>
                  <a:pt x="591" y="1550"/>
                </a:lnTo>
                <a:lnTo>
                  <a:pt x="517" y="1528"/>
                </a:lnTo>
                <a:lnTo>
                  <a:pt x="446" y="1498"/>
                </a:lnTo>
                <a:lnTo>
                  <a:pt x="380" y="1462"/>
                </a:lnTo>
                <a:lnTo>
                  <a:pt x="316" y="1419"/>
                </a:lnTo>
                <a:lnTo>
                  <a:pt x="258" y="1371"/>
                </a:lnTo>
                <a:lnTo>
                  <a:pt x="205" y="1317"/>
                </a:lnTo>
                <a:lnTo>
                  <a:pt x="157" y="1259"/>
                </a:lnTo>
                <a:lnTo>
                  <a:pt x="114" y="1196"/>
                </a:lnTo>
                <a:lnTo>
                  <a:pt x="78" y="1129"/>
                </a:lnTo>
                <a:lnTo>
                  <a:pt x="48" y="1059"/>
                </a:lnTo>
                <a:lnTo>
                  <a:pt x="25" y="985"/>
                </a:lnTo>
                <a:lnTo>
                  <a:pt x="9" y="907"/>
                </a:lnTo>
                <a:lnTo>
                  <a:pt x="1" y="828"/>
                </a:lnTo>
                <a:lnTo>
                  <a:pt x="0" y="788"/>
                </a:lnTo>
                <a:lnTo>
                  <a:pt x="1" y="748"/>
                </a:lnTo>
                <a:lnTo>
                  <a:pt x="9" y="668"/>
                </a:lnTo>
                <a:lnTo>
                  <a:pt x="25" y="591"/>
                </a:lnTo>
                <a:lnTo>
                  <a:pt x="48" y="517"/>
                </a:lnTo>
                <a:lnTo>
                  <a:pt x="78" y="446"/>
                </a:lnTo>
                <a:lnTo>
                  <a:pt x="114" y="380"/>
                </a:lnTo>
                <a:lnTo>
                  <a:pt x="157" y="316"/>
                </a:lnTo>
                <a:lnTo>
                  <a:pt x="205" y="258"/>
                </a:lnTo>
                <a:lnTo>
                  <a:pt x="258" y="205"/>
                </a:lnTo>
                <a:lnTo>
                  <a:pt x="316" y="157"/>
                </a:lnTo>
                <a:lnTo>
                  <a:pt x="380" y="114"/>
                </a:lnTo>
                <a:lnTo>
                  <a:pt x="446" y="78"/>
                </a:lnTo>
                <a:lnTo>
                  <a:pt x="517" y="48"/>
                </a:lnTo>
                <a:lnTo>
                  <a:pt x="591" y="25"/>
                </a:lnTo>
                <a:lnTo>
                  <a:pt x="667" y="9"/>
                </a:lnTo>
                <a:lnTo>
                  <a:pt x="747" y="1"/>
                </a:lnTo>
                <a:lnTo>
                  <a:pt x="78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s-CO" sz="2400" b="1" dirty="0">
                <a:solidFill>
                  <a:srgbClr val="2D3E50"/>
                </a:solidFill>
              </a:rPr>
              <a:t>Michel</a:t>
            </a:r>
          </a:p>
        </p:txBody>
      </p:sp>
      <p:grpSp>
        <p:nvGrpSpPr>
          <p:cNvPr id="138" name="Group 137"/>
          <p:cNvGrpSpPr/>
          <p:nvPr/>
        </p:nvGrpSpPr>
        <p:grpSpPr>
          <a:xfrm>
            <a:off x="6898976" y="3777524"/>
            <a:ext cx="1462132" cy="1486854"/>
            <a:chOff x="1071320" y="5111713"/>
            <a:chExt cx="1835472" cy="1486854"/>
          </a:xfrm>
        </p:grpSpPr>
        <p:sp>
          <p:nvSpPr>
            <p:cNvPr id="139" name="TextBox 138"/>
            <p:cNvSpPr txBox="1"/>
            <p:nvPr/>
          </p:nvSpPr>
          <p:spPr>
            <a:xfrm>
              <a:off x="1071320" y="5111713"/>
              <a:ext cx="1835472" cy="307777"/>
            </a:xfrm>
            <a:prstGeom prst="rect">
              <a:avLst/>
            </a:prstGeom>
            <a:noFill/>
          </p:spPr>
          <p:txBody>
            <a:bodyPr wrap="none" rtlCol="0">
              <a:spAutoFit/>
            </a:bodyPr>
            <a:lstStyle/>
            <a:p>
              <a:r>
                <a:rPr lang="es-CO" sz="1400" b="1" dirty="0">
                  <a:solidFill>
                    <a:srgbClr val="297FB8"/>
                  </a:solidFill>
                  <a:latin typeface="Open Sans" panose="020B0606030504020204" pitchFamily="34" charset="0"/>
                  <a:ea typeface="Open Sans" panose="020B0606030504020204" pitchFamily="34" charset="0"/>
                  <a:cs typeface="Open Sans" panose="020B0606030504020204" pitchFamily="34" charset="0"/>
                </a:rPr>
                <a:t>Juan José Páez</a:t>
              </a:r>
            </a:p>
          </p:txBody>
        </p:sp>
        <p:sp>
          <p:nvSpPr>
            <p:cNvPr id="140" name="TextBox 139"/>
            <p:cNvSpPr txBox="1"/>
            <p:nvPr/>
          </p:nvSpPr>
          <p:spPr>
            <a:xfrm>
              <a:off x="1071320" y="5429016"/>
              <a:ext cx="1694888" cy="1169551"/>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Campeón de metaversos</a:t>
              </a: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Lleno de ganas de aprender</a:t>
              </a: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inteligente</a:t>
              </a:r>
            </a:p>
          </p:txBody>
        </p:sp>
      </p:grpSp>
      <p:grpSp>
        <p:nvGrpSpPr>
          <p:cNvPr id="144" name="Group 143"/>
          <p:cNvGrpSpPr/>
          <p:nvPr/>
        </p:nvGrpSpPr>
        <p:grpSpPr>
          <a:xfrm>
            <a:off x="5155212" y="2117339"/>
            <a:ext cx="1467650" cy="1332966"/>
            <a:chOff x="1071320" y="5111713"/>
            <a:chExt cx="1842399" cy="1332966"/>
          </a:xfrm>
        </p:grpSpPr>
        <p:sp>
          <p:nvSpPr>
            <p:cNvPr id="145" name="TextBox 144"/>
            <p:cNvSpPr txBox="1"/>
            <p:nvPr/>
          </p:nvSpPr>
          <p:spPr>
            <a:xfrm>
              <a:off x="1071320" y="5111713"/>
              <a:ext cx="1633919" cy="307777"/>
            </a:xfrm>
            <a:prstGeom prst="rect">
              <a:avLst/>
            </a:prstGeom>
            <a:noFill/>
          </p:spPr>
          <p:txBody>
            <a:bodyPr wrap="none" rtlCol="0">
              <a:spAutoFit/>
            </a:bodyPr>
            <a:lstStyle/>
            <a:p>
              <a:r>
                <a:rPr lang="es-CO" sz="1400" b="1" dirty="0" err="1">
                  <a:solidFill>
                    <a:srgbClr val="8D44AD"/>
                  </a:solidFill>
                  <a:latin typeface="Open Sans" panose="020B0606030504020204" pitchFamily="34" charset="0"/>
                  <a:ea typeface="Open Sans" panose="020B0606030504020204" pitchFamily="34" charset="0"/>
                  <a:cs typeface="Open Sans" panose="020B0606030504020204" pitchFamily="34" charset="0"/>
                </a:rPr>
                <a:t>Jhon</a:t>
              </a:r>
              <a:r>
                <a:rPr lang="es-CO" sz="1400" b="1" dirty="0">
                  <a:solidFill>
                    <a:srgbClr val="8D44AD"/>
                  </a:solidFill>
                  <a:latin typeface="Open Sans" panose="020B0606030504020204" pitchFamily="34" charset="0"/>
                  <a:ea typeface="Open Sans" panose="020B0606030504020204" pitchFamily="34" charset="0"/>
                  <a:cs typeface="Open Sans" panose="020B0606030504020204" pitchFamily="34" charset="0"/>
                </a:rPr>
                <a:t> Aguirre</a:t>
              </a:r>
            </a:p>
          </p:txBody>
        </p:sp>
        <p:sp>
          <p:nvSpPr>
            <p:cNvPr id="146" name="TextBox 145"/>
            <p:cNvSpPr txBox="1"/>
            <p:nvPr/>
          </p:nvSpPr>
          <p:spPr>
            <a:xfrm>
              <a:off x="1071320" y="5429016"/>
              <a:ext cx="1842399" cy="1015663"/>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Como montar una empresa</a:t>
              </a: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Dilemas legales cripto</a:t>
              </a: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Líneas Jurisprudenciales y IA</a:t>
              </a:r>
            </a:p>
          </p:txBody>
        </p:sp>
      </p:grpSp>
      <p:grpSp>
        <p:nvGrpSpPr>
          <p:cNvPr id="153" name="Group 152"/>
          <p:cNvGrpSpPr/>
          <p:nvPr/>
        </p:nvGrpSpPr>
        <p:grpSpPr>
          <a:xfrm>
            <a:off x="3244685" y="3497662"/>
            <a:ext cx="1525869" cy="2497704"/>
            <a:chOff x="1071320" y="5111713"/>
            <a:chExt cx="1915484" cy="1418494"/>
          </a:xfrm>
        </p:grpSpPr>
        <p:sp>
          <p:nvSpPr>
            <p:cNvPr id="154" name="TextBox 153"/>
            <p:cNvSpPr txBox="1"/>
            <p:nvPr/>
          </p:nvSpPr>
          <p:spPr>
            <a:xfrm>
              <a:off x="1071320" y="5111713"/>
              <a:ext cx="1911618" cy="174792"/>
            </a:xfrm>
            <a:prstGeom prst="rect">
              <a:avLst/>
            </a:prstGeom>
            <a:noFill/>
          </p:spPr>
          <p:txBody>
            <a:bodyPr wrap="none" rtlCol="0">
              <a:spAutoFit/>
            </a:bodyPr>
            <a:lstStyle/>
            <a:p>
              <a:r>
                <a:rPr lang="es-CO" sz="1400" b="1" dirty="0">
                  <a:solidFill>
                    <a:srgbClr val="2D3E50"/>
                  </a:solidFill>
                  <a:latin typeface="Open Sans" panose="020B0606030504020204" pitchFamily="34" charset="0"/>
                  <a:ea typeface="Open Sans" panose="020B0606030504020204" pitchFamily="34" charset="0"/>
                  <a:cs typeface="Open Sans" panose="020B0606030504020204" pitchFamily="34" charset="0"/>
                </a:rPr>
                <a:t>Michel Araque </a:t>
              </a:r>
            </a:p>
          </p:txBody>
        </p:sp>
        <p:sp>
          <p:nvSpPr>
            <p:cNvPr id="155" name="TextBox 154"/>
            <p:cNvSpPr txBox="1"/>
            <p:nvPr/>
          </p:nvSpPr>
          <p:spPr>
            <a:xfrm>
              <a:off x="1071320" y="5429016"/>
              <a:ext cx="1915484" cy="1101191"/>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Finanzas </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e-</a:t>
              </a:r>
              <a:r>
                <a:rPr lang="es-CO" sz="1000" dirty="0" err="1">
                  <a:solidFill>
                    <a:srgbClr val="7E8C8D"/>
                  </a:solidFill>
                  <a:latin typeface="Open Sans" panose="020B0606030504020204" pitchFamily="34" charset="0"/>
                  <a:ea typeface="Open Sans" panose="020B0606030504020204" pitchFamily="34" charset="0"/>
                  <a:cs typeface="Open Sans" panose="020B0606030504020204" pitchFamily="34" charset="0"/>
                </a:rPr>
                <a:t>comerce</a:t>
              </a:r>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Posicionamiento de producto y redes sociales</a:t>
              </a: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 </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nueva generación</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pPr algn="just"/>
              <a:r>
                <a:rPr lang="es-CO" sz="1000" dirty="0" err="1">
                  <a:solidFill>
                    <a:srgbClr val="7E8C8D"/>
                  </a:solidFill>
                  <a:latin typeface="Open Sans" panose="020B0606030504020204" pitchFamily="34" charset="0"/>
                  <a:ea typeface="Open Sans" panose="020B0606030504020204" pitchFamily="34" charset="0"/>
                  <a:cs typeface="Open Sans" panose="020B0606030504020204" pitchFamily="34" charset="0"/>
                </a:rPr>
                <a:t>Alaia</a:t>
              </a:r>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7448112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p:cNvSpPr>
            <a:spLocks noGrp="1"/>
          </p:cNvSpPr>
          <p:nvPr>
            <p:ph type="subTitle" idx="1"/>
          </p:nvPr>
        </p:nvSpPr>
        <p:spPr/>
        <p:txBody>
          <a:bodyPr/>
          <a:lstStyle/>
          <a:p>
            <a:r>
              <a:rPr lang="es-CO" dirty="0"/>
              <a:t>Horas de trabajo</a:t>
            </a:r>
          </a:p>
        </p:txBody>
      </p:sp>
      <p:sp>
        <p:nvSpPr>
          <p:cNvPr id="2" name="Title 1"/>
          <p:cNvSpPr>
            <a:spLocks noGrp="1"/>
          </p:cNvSpPr>
          <p:nvPr>
            <p:ph type="title"/>
          </p:nvPr>
        </p:nvSpPr>
        <p:spPr>
          <a:xfrm>
            <a:off x="1784570" y="147092"/>
            <a:ext cx="9797832" cy="617612"/>
          </a:xfrm>
        </p:spPr>
        <p:txBody>
          <a:bodyPr>
            <a:normAutofit/>
          </a:bodyPr>
          <a:lstStyle/>
          <a:p>
            <a:r>
              <a:rPr lang="es-CO" dirty="0"/>
              <a:t>Cuánto Durará</a:t>
            </a:r>
          </a:p>
        </p:txBody>
      </p:sp>
      <p:sp>
        <p:nvSpPr>
          <p:cNvPr id="9" name="Slide Number Placeholder 8"/>
          <p:cNvSpPr>
            <a:spLocks noGrp="1"/>
          </p:cNvSpPr>
          <p:nvPr>
            <p:ph type="sldNum" sz="quarter" idx="12"/>
          </p:nvPr>
        </p:nvSpPr>
        <p:spPr/>
        <p:txBody>
          <a:bodyPr/>
          <a:lstStyle/>
          <a:p>
            <a:fld id="{F68327C5-B821-4FE9-A59A-A60D9EB59A9A}" type="slidenum">
              <a:rPr lang="es-CO" smtClean="0"/>
              <a:pPr/>
              <a:t>40</a:t>
            </a:fld>
            <a:endParaRPr lang="es-CO" dirty="0"/>
          </a:p>
        </p:txBody>
      </p:sp>
      <p:graphicFrame>
        <p:nvGraphicFramePr>
          <p:cNvPr id="4" name="Diagrama 3">
            <a:extLst>
              <a:ext uri="{FF2B5EF4-FFF2-40B4-BE49-F238E27FC236}">
                <a16:creationId xmlns:a16="http://schemas.microsoft.com/office/drawing/2014/main" id="{14AEB8B9-5B21-1DD0-E47E-F3E4BDA60D60}"/>
              </a:ext>
            </a:extLst>
          </p:cNvPr>
          <p:cNvGraphicFramePr/>
          <p:nvPr>
            <p:extLst>
              <p:ext uri="{D42A27DB-BD31-4B8C-83A1-F6EECF244321}">
                <p14:modId xmlns:p14="http://schemas.microsoft.com/office/powerpoint/2010/main" val="3580537288"/>
              </p:ext>
            </p:extLst>
          </p:nvPr>
        </p:nvGraphicFramePr>
        <p:xfrm>
          <a:off x="442452" y="1140542"/>
          <a:ext cx="4503174" cy="44638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a 5">
            <a:extLst>
              <a:ext uri="{FF2B5EF4-FFF2-40B4-BE49-F238E27FC236}">
                <a16:creationId xmlns:a16="http://schemas.microsoft.com/office/drawing/2014/main" id="{D64949D0-B56A-80DA-4DDA-BA1D847B7F9B}"/>
              </a:ext>
            </a:extLst>
          </p:cNvPr>
          <p:cNvGraphicFramePr/>
          <p:nvPr>
            <p:extLst>
              <p:ext uri="{D42A27DB-BD31-4B8C-83A1-F6EECF244321}">
                <p14:modId xmlns:p14="http://schemas.microsoft.com/office/powerpoint/2010/main" val="337641776"/>
              </p:ext>
            </p:extLst>
          </p:nvPr>
        </p:nvGraphicFramePr>
        <p:xfrm>
          <a:off x="5702711" y="1382316"/>
          <a:ext cx="4975122" cy="422207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950030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p:cNvSpPr>
            <a:spLocks noGrp="1"/>
          </p:cNvSpPr>
          <p:nvPr>
            <p:ph type="subTitle" idx="1"/>
          </p:nvPr>
        </p:nvSpPr>
        <p:spPr/>
        <p:txBody>
          <a:bodyPr/>
          <a:lstStyle/>
          <a:p>
            <a:r>
              <a:rPr lang="es-CO" dirty="0"/>
              <a:t>Motivación</a:t>
            </a:r>
          </a:p>
        </p:txBody>
      </p:sp>
      <p:sp>
        <p:nvSpPr>
          <p:cNvPr id="2" name="Title 1"/>
          <p:cNvSpPr>
            <a:spLocks noGrp="1"/>
          </p:cNvSpPr>
          <p:nvPr>
            <p:ph type="title"/>
          </p:nvPr>
        </p:nvSpPr>
        <p:spPr>
          <a:xfrm>
            <a:off x="1784570" y="147092"/>
            <a:ext cx="9797832" cy="617612"/>
          </a:xfrm>
        </p:spPr>
        <p:txBody>
          <a:bodyPr>
            <a:normAutofit/>
          </a:bodyPr>
          <a:lstStyle/>
          <a:p>
            <a:r>
              <a:rPr lang="es-CO" dirty="0"/>
              <a:t>Beneficios</a:t>
            </a:r>
          </a:p>
        </p:txBody>
      </p:sp>
      <p:sp>
        <p:nvSpPr>
          <p:cNvPr id="9" name="Slide Number Placeholder 8"/>
          <p:cNvSpPr>
            <a:spLocks noGrp="1"/>
          </p:cNvSpPr>
          <p:nvPr>
            <p:ph type="sldNum" sz="quarter" idx="12"/>
          </p:nvPr>
        </p:nvSpPr>
        <p:spPr/>
        <p:txBody>
          <a:bodyPr/>
          <a:lstStyle/>
          <a:p>
            <a:fld id="{F68327C5-B821-4FE9-A59A-A60D9EB59A9A}" type="slidenum">
              <a:rPr lang="es-CO" smtClean="0"/>
              <a:pPr/>
              <a:t>41</a:t>
            </a:fld>
            <a:endParaRPr lang="es-CO" dirty="0"/>
          </a:p>
        </p:txBody>
      </p:sp>
      <p:graphicFrame>
        <p:nvGraphicFramePr>
          <p:cNvPr id="6" name="Diagrama 5">
            <a:extLst>
              <a:ext uri="{FF2B5EF4-FFF2-40B4-BE49-F238E27FC236}">
                <a16:creationId xmlns:a16="http://schemas.microsoft.com/office/drawing/2014/main" id="{D64949D0-B56A-80DA-4DDA-BA1D847B7F9B}"/>
              </a:ext>
            </a:extLst>
          </p:cNvPr>
          <p:cNvGraphicFramePr/>
          <p:nvPr>
            <p:extLst>
              <p:ext uri="{D42A27DB-BD31-4B8C-83A1-F6EECF244321}">
                <p14:modId xmlns:p14="http://schemas.microsoft.com/office/powerpoint/2010/main" val="3543606567"/>
              </p:ext>
            </p:extLst>
          </p:nvPr>
        </p:nvGraphicFramePr>
        <p:xfrm>
          <a:off x="1081548" y="900949"/>
          <a:ext cx="8141109" cy="57835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91971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6" name="Picture 4" descr="Tiene su banco una estrategia fintech? | ProcessMaker">
            <a:extLst>
              <a:ext uri="{FF2B5EF4-FFF2-40B4-BE49-F238E27FC236}">
                <a16:creationId xmlns:a16="http://schemas.microsoft.com/office/drawing/2014/main" id="{44D0C255-7A2C-B971-5140-7033C18B9B1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092" b="8020"/>
          <a:stretch/>
        </p:blipFill>
        <p:spPr bwMode="auto">
          <a:xfrm>
            <a:off x="-152026" y="-16042"/>
            <a:ext cx="12528135" cy="705322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4993AD91-4AA1-A8CA-31FF-834330466B10}"/>
              </a:ext>
            </a:extLst>
          </p:cNvPr>
          <p:cNvSpPr/>
          <p:nvPr/>
        </p:nvSpPr>
        <p:spPr>
          <a:xfrm>
            <a:off x="-117326" y="1623918"/>
            <a:ext cx="4352441" cy="3500802"/>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ES_tradnl"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ítulo 1">
            <a:extLst>
              <a:ext uri="{FF2B5EF4-FFF2-40B4-BE49-F238E27FC236}">
                <a16:creationId xmlns:a16="http://schemas.microsoft.com/office/drawing/2014/main" id="{28492750-E12D-4995-ABCB-5BB846060890}"/>
              </a:ext>
            </a:extLst>
          </p:cNvPr>
          <p:cNvSpPr>
            <a:spLocks noGrp="1"/>
          </p:cNvSpPr>
          <p:nvPr>
            <p:ph type="title"/>
          </p:nvPr>
        </p:nvSpPr>
        <p:spPr>
          <a:xfrm>
            <a:off x="252919" y="1123837"/>
            <a:ext cx="3982196" cy="4601183"/>
          </a:xfrm>
        </p:spPr>
        <p:txBody>
          <a:bodyPr rtlCol="0">
            <a:normAutofit/>
          </a:bodyPr>
          <a:lstStyle/>
          <a:p>
            <a:pPr rtl="0"/>
            <a:r>
              <a:rPr lang="es-ES"/>
              <a:t>Muchas Gracias</a:t>
            </a:r>
          </a:p>
        </p:txBody>
      </p:sp>
    </p:spTree>
    <p:extLst>
      <p:ext uri="{BB962C8B-B14F-4D97-AF65-F5344CB8AC3E}">
        <p14:creationId xmlns:p14="http://schemas.microsoft.com/office/powerpoint/2010/main" val="877967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p:cNvSpPr>
            <a:spLocks noGrp="1"/>
          </p:cNvSpPr>
          <p:nvPr>
            <p:ph type="subTitle" idx="1"/>
          </p:nvPr>
        </p:nvSpPr>
        <p:spPr/>
        <p:txBody>
          <a:bodyPr/>
          <a:lstStyle/>
          <a:p>
            <a:r>
              <a:rPr lang="es-CO" dirty="0"/>
              <a:t>Fue un gran camino</a:t>
            </a:r>
          </a:p>
        </p:txBody>
      </p:sp>
      <p:sp>
        <p:nvSpPr>
          <p:cNvPr id="2" name="Title 1"/>
          <p:cNvSpPr>
            <a:spLocks noGrp="1"/>
          </p:cNvSpPr>
          <p:nvPr>
            <p:ph type="title"/>
          </p:nvPr>
        </p:nvSpPr>
        <p:spPr/>
        <p:txBody>
          <a:bodyPr>
            <a:normAutofit/>
          </a:bodyPr>
          <a:lstStyle/>
          <a:p>
            <a:r>
              <a:rPr lang="es-CO" dirty="0"/>
              <a:t>Historias de vínculos creados</a:t>
            </a:r>
          </a:p>
        </p:txBody>
      </p:sp>
      <p:sp>
        <p:nvSpPr>
          <p:cNvPr id="9" name="Slide Number Placeholder 8"/>
          <p:cNvSpPr>
            <a:spLocks noGrp="1"/>
          </p:cNvSpPr>
          <p:nvPr>
            <p:ph type="sldNum" sz="quarter" idx="12"/>
          </p:nvPr>
        </p:nvSpPr>
        <p:spPr/>
        <p:txBody>
          <a:bodyPr/>
          <a:lstStyle/>
          <a:p>
            <a:fld id="{F68327C5-B821-4FE9-A59A-A60D9EB59A9A}" type="slidenum">
              <a:rPr lang="es-CO" smtClean="0"/>
              <a:pPr/>
              <a:t>5</a:t>
            </a:fld>
            <a:endParaRPr lang="es-CO" dirty="0"/>
          </a:p>
        </p:txBody>
      </p:sp>
      <p:grpSp>
        <p:nvGrpSpPr>
          <p:cNvPr id="90" name="Group 89"/>
          <p:cNvGrpSpPr/>
          <p:nvPr/>
        </p:nvGrpSpPr>
        <p:grpSpPr>
          <a:xfrm>
            <a:off x="8993722" y="3068960"/>
            <a:ext cx="2319104" cy="2319104"/>
            <a:chOff x="6310313" y="2982913"/>
            <a:chExt cx="1697038" cy="1697038"/>
          </a:xfrm>
          <a:solidFill>
            <a:srgbClr val="F39C11"/>
          </a:solidFill>
        </p:grpSpPr>
        <p:sp>
          <p:nvSpPr>
            <p:cNvPr id="91" name="Freeform 183"/>
            <p:cNvSpPr>
              <a:spLocks/>
            </p:cNvSpPr>
            <p:nvPr/>
          </p:nvSpPr>
          <p:spPr bwMode="auto">
            <a:xfrm>
              <a:off x="6310313" y="2982913"/>
              <a:ext cx="901700" cy="901700"/>
            </a:xfrm>
            <a:custGeom>
              <a:avLst/>
              <a:gdLst>
                <a:gd name="T0" fmla="*/ 1288 w 2271"/>
                <a:gd name="T1" fmla="*/ 2272 h 2272"/>
                <a:gd name="T2" fmla="*/ 1313 w 2271"/>
                <a:gd name="T3" fmla="*/ 2191 h 2272"/>
                <a:gd name="T4" fmla="*/ 1343 w 2271"/>
                <a:gd name="T5" fmla="*/ 2033 h 2272"/>
                <a:gd name="T6" fmla="*/ 1352 w 2271"/>
                <a:gd name="T7" fmla="*/ 1881 h 2272"/>
                <a:gd name="T8" fmla="*/ 1341 w 2271"/>
                <a:gd name="T9" fmla="*/ 1734 h 2272"/>
                <a:gd name="T10" fmla="*/ 1311 w 2271"/>
                <a:gd name="T11" fmla="*/ 1597 h 2272"/>
                <a:gd name="T12" fmla="*/ 1264 w 2271"/>
                <a:gd name="T13" fmla="*/ 1469 h 2272"/>
                <a:gd name="T14" fmla="*/ 1200 w 2271"/>
                <a:gd name="T15" fmla="*/ 1351 h 2272"/>
                <a:gd name="T16" fmla="*/ 1120 w 2271"/>
                <a:gd name="T17" fmla="*/ 1245 h 2272"/>
                <a:gd name="T18" fmla="*/ 1026 w 2271"/>
                <a:gd name="T19" fmla="*/ 1151 h 2272"/>
                <a:gd name="T20" fmla="*/ 920 w 2271"/>
                <a:gd name="T21" fmla="*/ 1072 h 2272"/>
                <a:gd name="T22" fmla="*/ 802 w 2271"/>
                <a:gd name="T23" fmla="*/ 1007 h 2272"/>
                <a:gd name="T24" fmla="*/ 674 w 2271"/>
                <a:gd name="T25" fmla="*/ 961 h 2272"/>
                <a:gd name="T26" fmla="*/ 536 w 2271"/>
                <a:gd name="T27" fmla="*/ 930 h 2272"/>
                <a:gd name="T28" fmla="*/ 391 w 2271"/>
                <a:gd name="T29" fmla="*/ 919 h 2272"/>
                <a:gd name="T30" fmla="*/ 238 w 2271"/>
                <a:gd name="T31" fmla="*/ 928 h 2272"/>
                <a:gd name="T32" fmla="*/ 80 w 2271"/>
                <a:gd name="T33" fmla="*/ 958 h 2272"/>
                <a:gd name="T34" fmla="*/ 0 w 2271"/>
                <a:gd name="T35" fmla="*/ 983 h 2272"/>
                <a:gd name="T36" fmla="*/ 982 w 2271"/>
                <a:gd name="T37" fmla="*/ 0 h 2272"/>
                <a:gd name="T38" fmla="*/ 958 w 2271"/>
                <a:gd name="T39" fmla="*/ 81 h 2272"/>
                <a:gd name="T40" fmla="*/ 928 w 2271"/>
                <a:gd name="T41" fmla="*/ 239 h 2272"/>
                <a:gd name="T42" fmla="*/ 919 w 2271"/>
                <a:gd name="T43" fmla="*/ 392 h 2272"/>
                <a:gd name="T44" fmla="*/ 929 w 2271"/>
                <a:gd name="T45" fmla="*/ 537 h 2272"/>
                <a:gd name="T46" fmla="*/ 959 w 2271"/>
                <a:gd name="T47" fmla="*/ 674 h 2272"/>
                <a:gd name="T48" fmla="*/ 1007 w 2271"/>
                <a:gd name="T49" fmla="*/ 804 h 2272"/>
                <a:gd name="T50" fmla="*/ 1070 w 2271"/>
                <a:gd name="T51" fmla="*/ 922 h 2272"/>
                <a:gd name="T52" fmla="*/ 1151 w 2271"/>
                <a:gd name="T53" fmla="*/ 1028 h 2272"/>
                <a:gd name="T54" fmla="*/ 1244 w 2271"/>
                <a:gd name="T55" fmla="*/ 1121 h 2272"/>
                <a:gd name="T56" fmla="*/ 1350 w 2271"/>
                <a:gd name="T57" fmla="*/ 1200 h 2272"/>
                <a:gd name="T58" fmla="*/ 1468 w 2271"/>
                <a:gd name="T59" fmla="*/ 1264 h 2272"/>
                <a:gd name="T60" fmla="*/ 1597 w 2271"/>
                <a:gd name="T61" fmla="*/ 1312 h 2272"/>
                <a:gd name="T62" fmla="*/ 1734 w 2271"/>
                <a:gd name="T63" fmla="*/ 1342 h 2272"/>
                <a:gd name="T64" fmla="*/ 1879 w 2271"/>
                <a:gd name="T65" fmla="*/ 1353 h 2272"/>
                <a:gd name="T66" fmla="*/ 2032 w 2271"/>
                <a:gd name="T67" fmla="*/ 1344 h 2272"/>
                <a:gd name="T68" fmla="*/ 2190 w 2271"/>
                <a:gd name="T69" fmla="*/ 1313 h 2272"/>
                <a:gd name="T70" fmla="*/ 2271 w 2271"/>
                <a:gd name="T71" fmla="*/ 1289 h 2272"/>
                <a:gd name="T72" fmla="*/ 1288 w 2271"/>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1" h="2272">
                  <a:moveTo>
                    <a:pt x="1288" y="2272"/>
                  </a:moveTo>
                  <a:lnTo>
                    <a:pt x="1313" y="2191"/>
                  </a:lnTo>
                  <a:lnTo>
                    <a:pt x="1343" y="2033"/>
                  </a:lnTo>
                  <a:lnTo>
                    <a:pt x="1352" y="1881"/>
                  </a:lnTo>
                  <a:lnTo>
                    <a:pt x="1341" y="1734"/>
                  </a:lnTo>
                  <a:lnTo>
                    <a:pt x="1311" y="1597"/>
                  </a:lnTo>
                  <a:lnTo>
                    <a:pt x="1264" y="1469"/>
                  </a:lnTo>
                  <a:lnTo>
                    <a:pt x="1200" y="1351"/>
                  </a:lnTo>
                  <a:lnTo>
                    <a:pt x="1120" y="1245"/>
                  </a:lnTo>
                  <a:lnTo>
                    <a:pt x="1026" y="1151"/>
                  </a:lnTo>
                  <a:lnTo>
                    <a:pt x="920" y="1072"/>
                  </a:lnTo>
                  <a:lnTo>
                    <a:pt x="802" y="1007"/>
                  </a:lnTo>
                  <a:lnTo>
                    <a:pt x="674" y="961"/>
                  </a:lnTo>
                  <a:lnTo>
                    <a:pt x="536" y="930"/>
                  </a:lnTo>
                  <a:lnTo>
                    <a:pt x="391" y="919"/>
                  </a:lnTo>
                  <a:lnTo>
                    <a:pt x="238" y="928"/>
                  </a:lnTo>
                  <a:lnTo>
                    <a:pt x="80" y="958"/>
                  </a:lnTo>
                  <a:lnTo>
                    <a:pt x="0" y="983"/>
                  </a:lnTo>
                  <a:lnTo>
                    <a:pt x="982" y="0"/>
                  </a:lnTo>
                  <a:lnTo>
                    <a:pt x="958" y="81"/>
                  </a:lnTo>
                  <a:lnTo>
                    <a:pt x="928" y="239"/>
                  </a:lnTo>
                  <a:lnTo>
                    <a:pt x="919" y="392"/>
                  </a:lnTo>
                  <a:lnTo>
                    <a:pt x="929" y="537"/>
                  </a:lnTo>
                  <a:lnTo>
                    <a:pt x="959" y="674"/>
                  </a:lnTo>
                  <a:lnTo>
                    <a:pt x="1007" y="804"/>
                  </a:lnTo>
                  <a:lnTo>
                    <a:pt x="1070" y="922"/>
                  </a:lnTo>
                  <a:lnTo>
                    <a:pt x="1151" y="1028"/>
                  </a:lnTo>
                  <a:lnTo>
                    <a:pt x="1244" y="1121"/>
                  </a:lnTo>
                  <a:lnTo>
                    <a:pt x="1350" y="1200"/>
                  </a:lnTo>
                  <a:lnTo>
                    <a:pt x="1468" y="1264"/>
                  </a:lnTo>
                  <a:lnTo>
                    <a:pt x="1597" y="1312"/>
                  </a:lnTo>
                  <a:lnTo>
                    <a:pt x="1734" y="1342"/>
                  </a:lnTo>
                  <a:lnTo>
                    <a:pt x="1879" y="1353"/>
                  </a:lnTo>
                  <a:lnTo>
                    <a:pt x="2032" y="1344"/>
                  </a:lnTo>
                  <a:lnTo>
                    <a:pt x="2190" y="1313"/>
                  </a:lnTo>
                  <a:lnTo>
                    <a:pt x="2271" y="1289"/>
                  </a:lnTo>
                  <a:lnTo>
                    <a:pt x="1288"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12" name="Freeform 191"/>
            <p:cNvSpPr>
              <a:spLocks/>
            </p:cNvSpPr>
            <p:nvPr/>
          </p:nvSpPr>
          <p:spPr bwMode="auto">
            <a:xfrm>
              <a:off x="6792913" y="3465513"/>
              <a:ext cx="1214438" cy="1214438"/>
            </a:xfrm>
            <a:custGeom>
              <a:avLst/>
              <a:gdLst>
                <a:gd name="T0" fmla="*/ 1610 w 3063"/>
                <a:gd name="T1" fmla="*/ 1 h 3061"/>
                <a:gd name="T2" fmla="*/ 1914 w 3063"/>
                <a:gd name="T3" fmla="*/ 46 h 3061"/>
                <a:gd name="T4" fmla="*/ 2196 w 3063"/>
                <a:gd name="T5" fmla="*/ 150 h 3061"/>
                <a:gd name="T6" fmla="*/ 2448 w 3063"/>
                <a:gd name="T7" fmla="*/ 303 h 3061"/>
                <a:gd name="T8" fmla="*/ 2665 w 3063"/>
                <a:gd name="T9" fmla="*/ 500 h 3061"/>
                <a:gd name="T10" fmla="*/ 2841 w 3063"/>
                <a:gd name="T11" fmla="*/ 736 h 3061"/>
                <a:gd name="T12" fmla="*/ 2971 w 3063"/>
                <a:gd name="T13" fmla="*/ 1003 h 3061"/>
                <a:gd name="T14" fmla="*/ 3046 w 3063"/>
                <a:gd name="T15" fmla="*/ 1297 h 3061"/>
                <a:gd name="T16" fmla="*/ 3063 w 3063"/>
                <a:gd name="T17" fmla="*/ 1530 h 3061"/>
                <a:gd name="T18" fmla="*/ 3046 w 3063"/>
                <a:gd name="T19" fmla="*/ 1764 h 3061"/>
                <a:gd name="T20" fmla="*/ 2971 w 3063"/>
                <a:gd name="T21" fmla="*/ 2057 h 3061"/>
                <a:gd name="T22" fmla="*/ 2841 w 3063"/>
                <a:gd name="T23" fmla="*/ 2324 h 3061"/>
                <a:gd name="T24" fmla="*/ 2665 w 3063"/>
                <a:gd name="T25" fmla="*/ 2560 h 3061"/>
                <a:gd name="T26" fmla="*/ 2448 w 3063"/>
                <a:gd name="T27" fmla="*/ 2758 h 3061"/>
                <a:gd name="T28" fmla="*/ 2196 w 3063"/>
                <a:gd name="T29" fmla="*/ 2911 h 3061"/>
                <a:gd name="T30" fmla="*/ 1914 w 3063"/>
                <a:gd name="T31" fmla="*/ 3013 h 3061"/>
                <a:gd name="T32" fmla="*/ 1610 w 3063"/>
                <a:gd name="T33" fmla="*/ 3060 h 3061"/>
                <a:gd name="T34" fmla="*/ 1453 w 3063"/>
                <a:gd name="T35" fmla="*/ 3060 h 3061"/>
                <a:gd name="T36" fmla="*/ 1148 w 3063"/>
                <a:gd name="T37" fmla="*/ 3013 h 3061"/>
                <a:gd name="T38" fmla="*/ 867 w 3063"/>
                <a:gd name="T39" fmla="*/ 2911 h 3061"/>
                <a:gd name="T40" fmla="*/ 616 w 3063"/>
                <a:gd name="T41" fmla="*/ 2758 h 3061"/>
                <a:gd name="T42" fmla="*/ 398 w 3063"/>
                <a:gd name="T43" fmla="*/ 2560 h 3061"/>
                <a:gd name="T44" fmla="*/ 222 w 3063"/>
                <a:gd name="T45" fmla="*/ 2324 h 3061"/>
                <a:gd name="T46" fmla="*/ 93 w 3063"/>
                <a:gd name="T47" fmla="*/ 2057 h 3061"/>
                <a:gd name="T48" fmla="*/ 17 w 3063"/>
                <a:gd name="T49" fmla="*/ 1764 h 3061"/>
                <a:gd name="T50" fmla="*/ 0 w 3063"/>
                <a:gd name="T51" fmla="*/ 1530 h 3061"/>
                <a:gd name="T52" fmla="*/ 17 w 3063"/>
                <a:gd name="T53" fmla="*/ 1297 h 3061"/>
                <a:gd name="T54" fmla="*/ 93 w 3063"/>
                <a:gd name="T55" fmla="*/ 1003 h 3061"/>
                <a:gd name="T56" fmla="*/ 222 w 3063"/>
                <a:gd name="T57" fmla="*/ 736 h 3061"/>
                <a:gd name="T58" fmla="*/ 398 w 3063"/>
                <a:gd name="T59" fmla="*/ 500 h 3061"/>
                <a:gd name="T60" fmla="*/ 616 w 3063"/>
                <a:gd name="T61" fmla="*/ 303 h 3061"/>
                <a:gd name="T62" fmla="*/ 867 w 3063"/>
                <a:gd name="T63" fmla="*/ 150 h 3061"/>
                <a:gd name="T64" fmla="*/ 1148 w 3063"/>
                <a:gd name="T65" fmla="*/ 46 h 3061"/>
                <a:gd name="T66" fmla="*/ 1453 w 3063"/>
                <a:gd name="T67" fmla="*/ 1 h 3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3" h="3061">
                  <a:moveTo>
                    <a:pt x="1532" y="0"/>
                  </a:moveTo>
                  <a:lnTo>
                    <a:pt x="1610" y="1"/>
                  </a:lnTo>
                  <a:lnTo>
                    <a:pt x="1765" y="17"/>
                  </a:lnTo>
                  <a:lnTo>
                    <a:pt x="1914" y="46"/>
                  </a:lnTo>
                  <a:lnTo>
                    <a:pt x="2058" y="92"/>
                  </a:lnTo>
                  <a:lnTo>
                    <a:pt x="2196" y="150"/>
                  </a:lnTo>
                  <a:lnTo>
                    <a:pt x="2325" y="220"/>
                  </a:lnTo>
                  <a:lnTo>
                    <a:pt x="2448" y="303"/>
                  </a:lnTo>
                  <a:lnTo>
                    <a:pt x="2561" y="396"/>
                  </a:lnTo>
                  <a:lnTo>
                    <a:pt x="2665" y="500"/>
                  </a:lnTo>
                  <a:lnTo>
                    <a:pt x="2758" y="614"/>
                  </a:lnTo>
                  <a:lnTo>
                    <a:pt x="2841" y="736"/>
                  </a:lnTo>
                  <a:lnTo>
                    <a:pt x="2912" y="866"/>
                  </a:lnTo>
                  <a:lnTo>
                    <a:pt x="2971" y="1003"/>
                  </a:lnTo>
                  <a:lnTo>
                    <a:pt x="3015" y="1147"/>
                  </a:lnTo>
                  <a:lnTo>
                    <a:pt x="3046" y="1297"/>
                  </a:lnTo>
                  <a:lnTo>
                    <a:pt x="3061" y="1451"/>
                  </a:lnTo>
                  <a:lnTo>
                    <a:pt x="3063" y="1530"/>
                  </a:lnTo>
                  <a:lnTo>
                    <a:pt x="3061" y="1610"/>
                  </a:lnTo>
                  <a:lnTo>
                    <a:pt x="3046" y="1764"/>
                  </a:lnTo>
                  <a:lnTo>
                    <a:pt x="3015" y="1913"/>
                  </a:lnTo>
                  <a:lnTo>
                    <a:pt x="2971" y="2057"/>
                  </a:lnTo>
                  <a:lnTo>
                    <a:pt x="2912" y="2194"/>
                  </a:lnTo>
                  <a:lnTo>
                    <a:pt x="2841" y="2324"/>
                  </a:lnTo>
                  <a:lnTo>
                    <a:pt x="2758" y="2447"/>
                  </a:lnTo>
                  <a:lnTo>
                    <a:pt x="2665" y="2560"/>
                  </a:lnTo>
                  <a:lnTo>
                    <a:pt x="2561" y="2663"/>
                  </a:lnTo>
                  <a:lnTo>
                    <a:pt x="2448" y="2758"/>
                  </a:lnTo>
                  <a:lnTo>
                    <a:pt x="2325" y="2840"/>
                  </a:lnTo>
                  <a:lnTo>
                    <a:pt x="2196" y="2911"/>
                  </a:lnTo>
                  <a:lnTo>
                    <a:pt x="2058" y="2969"/>
                  </a:lnTo>
                  <a:lnTo>
                    <a:pt x="1914" y="3013"/>
                  </a:lnTo>
                  <a:lnTo>
                    <a:pt x="1765" y="3044"/>
                  </a:lnTo>
                  <a:lnTo>
                    <a:pt x="1610" y="3060"/>
                  </a:lnTo>
                  <a:lnTo>
                    <a:pt x="1532" y="3061"/>
                  </a:lnTo>
                  <a:lnTo>
                    <a:pt x="1453" y="3060"/>
                  </a:lnTo>
                  <a:lnTo>
                    <a:pt x="1297" y="3044"/>
                  </a:lnTo>
                  <a:lnTo>
                    <a:pt x="1148" y="3013"/>
                  </a:lnTo>
                  <a:lnTo>
                    <a:pt x="1004" y="2969"/>
                  </a:lnTo>
                  <a:lnTo>
                    <a:pt x="867" y="2911"/>
                  </a:lnTo>
                  <a:lnTo>
                    <a:pt x="737" y="2840"/>
                  </a:lnTo>
                  <a:lnTo>
                    <a:pt x="616" y="2758"/>
                  </a:lnTo>
                  <a:lnTo>
                    <a:pt x="502" y="2663"/>
                  </a:lnTo>
                  <a:lnTo>
                    <a:pt x="398" y="2560"/>
                  </a:lnTo>
                  <a:lnTo>
                    <a:pt x="305" y="2447"/>
                  </a:lnTo>
                  <a:lnTo>
                    <a:pt x="222" y="2324"/>
                  </a:lnTo>
                  <a:lnTo>
                    <a:pt x="150" y="2194"/>
                  </a:lnTo>
                  <a:lnTo>
                    <a:pt x="93" y="2057"/>
                  </a:lnTo>
                  <a:lnTo>
                    <a:pt x="48" y="1913"/>
                  </a:lnTo>
                  <a:lnTo>
                    <a:pt x="17" y="1764"/>
                  </a:lnTo>
                  <a:lnTo>
                    <a:pt x="1" y="1610"/>
                  </a:lnTo>
                  <a:lnTo>
                    <a:pt x="0" y="1530"/>
                  </a:lnTo>
                  <a:lnTo>
                    <a:pt x="1" y="1451"/>
                  </a:lnTo>
                  <a:lnTo>
                    <a:pt x="17" y="1297"/>
                  </a:lnTo>
                  <a:lnTo>
                    <a:pt x="48" y="1147"/>
                  </a:lnTo>
                  <a:lnTo>
                    <a:pt x="93" y="1003"/>
                  </a:lnTo>
                  <a:lnTo>
                    <a:pt x="150" y="866"/>
                  </a:lnTo>
                  <a:lnTo>
                    <a:pt x="222" y="736"/>
                  </a:lnTo>
                  <a:lnTo>
                    <a:pt x="305" y="614"/>
                  </a:lnTo>
                  <a:lnTo>
                    <a:pt x="398" y="500"/>
                  </a:lnTo>
                  <a:lnTo>
                    <a:pt x="502" y="396"/>
                  </a:lnTo>
                  <a:lnTo>
                    <a:pt x="616" y="303"/>
                  </a:lnTo>
                  <a:lnTo>
                    <a:pt x="737" y="220"/>
                  </a:lnTo>
                  <a:lnTo>
                    <a:pt x="867" y="150"/>
                  </a:lnTo>
                  <a:lnTo>
                    <a:pt x="1004" y="92"/>
                  </a:lnTo>
                  <a:lnTo>
                    <a:pt x="1148" y="46"/>
                  </a:lnTo>
                  <a:lnTo>
                    <a:pt x="1297" y="17"/>
                  </a:lnTo>
                  <a:lnTo>
                    <a:pt x="1453" y="1"/>
                  </a:lnTo>
                  <a:lnTo>
                    <a:pt x="15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13" name="Freeform 192"/>
            <p:cNvSpPr>
              <a:spLocks/>
            </p:cNvSpPr>
            <p:nvPr/>
          </p:nvSpPr>
          <p:spPr bwMode="auto">
            <a:xfrm>
              <a:off x="7083425" y="3756025"/>
              <a:ext cx="625475" cy="623888"/>
            </a:xfrm>
            <a:custGeom>
              <a:avLst/>
              <a:gdLst>
                <a:gd name="T0" fmla="*/ 828 w 1574"/>
                <a:gd name="T1" fmla="*/ 1 h 1575"/>
                <a:gd name="T2" fmla="*/ 983 w 1574"/>
                <a:gd name="T3" fmla="*/ 25 h 1575"/>
                <a:gd name="T4" fmla="*/ 1128 w 1574"/>
                <a:gd name="T5" fmla="*/ 78 h 1575"/>
                <a:gd name="T6" fmla="*/ 1258 w 1574"/>
                <a:gd name="T7" fmla="*/ 157 h 1575"/>
                <a:gd name="T8" fmla="*/ 1370 w 1574"/>
                <a:gd name="T9" fmla="*/ 258 h 1575"/>
                <a:gd name="T10" fmla="*/ 1460 w 1574"/>
                <a:gd name="T11" fmla="*/ 379 h 1575"/>
                <a:gd name="T12" fmla="*/ 1526 w 1574"/>
                <a:gd name="T13" fmla="*/ 517 h 1575"/>
                <a:gd name="T14" fmla="*/ 1565 w 1574"/>
                <a:gd name="T15" fmla="*/ 668 h 1575"/>
                <a:gd name="T16" fmla="*/ 1574 w 1574"/>
                <a:gd name="T17" fmla="*/ 788 h 1575"/>
                <a:gd name="T18" fmla="*/ 1565 w 1574"/>
                <a:gd name="T19" fmla="*/ 907 h 1575"/>
                <a:gd name="T20" fmla="*/ 1526 w 1574"/>
                <a:gd name="T21" fmla="*/ 1059 h 1575"/>
                <a:gd name="T22" fmla="*/ 1460 w 1574"/>
                <a:gd name="T23" fmla="*/ 1196 h 1575"/>
                <a:gd name="T24" fmla="*/ 1370 w 1574"/>
                <a:gd name="T25" fmla="*/ 1317 h 1575"/>
                <a:gd name="T26" fmla="*/ 1258 w 1574"/>
                <a:gd name="T27" fmla="*/ 1419 h 1575"/>
                <a:gd name="T28" fmla="*/ 1128 w 1574"/>
                <a:gd name="T29" fmla="*/ 1497 h 1575"/>
                <a:gd name="T30" fmla="*/ 983 w 1574"/>
                <a:gd name="T31" fmla="*/ 1550 h 1575"/>
                <a:gd name="T32" fmla="*/ 828 w 1574"/>
                <a:gd name="T33" fmla="*/ 1574 h 1575"/>
                <a:gd name="T34" fmla="*/ 746 w 1574"/>
                <a:gd name="T35" fmla="*/ 1574 h 1575"/>
                <a:gd name="T36" fmla="*/ 589 w 1574"/>
                <a:gd name="T37" fmla="*/ 1550 h 1575"/>
                <a:gd name="T38" fmla="*/ 445 w 1574"/>
                <a:gd name="T39" fmla="*/ 1497 h 1575"/>
                <a:gd name="T40" fmla="*/ 316 w 1574"/>
                <a:gd name="T41" fmla="*/ 1419 h 1575"/>
                <a:gd name="T42" fmla="*/ 203 w 1574"/>
                <a:gd name="T43" fmla="*/ 1317 h 1575"/>
                <a:gd name="T44" fmla="*/ 112 w 1574"/>
                <a:gd name="T45" fmla="*/ 1196 h 1575"/>
                <a:gd name="T46" fmla="*/ 46 w 1574"/>
                <a:gd name="T47" fmla="*/ 1059 h 1575"/>
                <a:gd name="T48" fmla="*/ 9 w 1574"/>
                <a:gd name="T49" fmla="*/ 907 h 1575"/>
                <a:gd name="T50" fmla="*/ 0 w 1574"/>
                <a:gd name="T51" fmla="*/ 788 h 1575"/>
                <a:gd name="T52" fmla="*/ 9 w 1574"/>
                <a:gd name="T53" fmla="*/ 668 h 1575"/>
                <a:gd name="T54" fmla="*/ 46 w 1574"/>
                <a:gd name="T55" fmla="*/ 517 h 1575"/>
                <a:gd name="T56" fmla="*/ 112 w 1574"/>
                <a:gd name="T57" fmla="*/ 379 h 1575"/>
                <a:gd name="T58" fmla="*/ 203 w 1574"/>
                <a:gd name="T59" fmla="*/ 258 h 1575"/>
                <a:gd name="T60" fmla="*/ 316 w 1574"/>
                <a:gd name="T61" fmla="*/ 157 h 1575"/>
                <a:gd name="T62" fmla="*/ 445 w 1574"/>
                <a:gd name="T63" fmla="*/ 78 h 1575"/>
                <a:gd name="T64" fmla="*/ 589 w 1574"/>
                <a:gd name="T65" fmla="*/ 25 h 1575"/>
                <a:gd name="T66" fmla="*/ 746 w 1574"/>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4" h="1575">
                  <a:moveTo>
                    <a:pt x="786" y="0"/>
                  </a:moveTo>
                  <a:lnTo>
                    <a:pt x="828" y="1"/>
                  </a:lnTo>
                  <a:lnTo>
                    <a:pt x="907" y="9"/>
                  </a:lnTo>
                  <a:lnTo>
                    <a:pt x="983" y="25"/>
                  </a:lnTo>
                  <a:lnTo>
                    <a:pt x="1057" y="48"/>
                  </a:lnTo>
                  <a:lnTo>
                    <a:pt x="1128" y="78"/>
                  </a:lnTo>
                  <a:lnTo>
                    <a:pt x="1195" y="114"/>
                  </a:lnTo>
                  <a:lnTo>
                    <a:pt x="1258" y="157"/>
                  </a:lnTo>
                  <a:lnTo>
                    <a:pt x="1316" y="205"/>
                  </a:lnTo>
                  <a:lnTo>
                    <a:pt x="1370" y="258"/>
                  </a:lnTo>
                  <a:lnTo>
                    <a:pt x="1418" y="316"/>
                  </a:lnTo>
                  <a:lnTo>
                    <a:pt x="1460" y="379"/>
                  </a:lnTo>
                  <a:lnTo>
                    <a:pt x="1497" y="446"/>
                  </a:lnTo>
                  <a:lnTo>
                    <a:pt x="1526" y="517"/>
                  </a:lnTo>
                  <a:lnTo>
                    <a:pt x="1550" y="591"/>
                  </a:lnTo>
                  <a:lnTo>
                    <a:pt x="1565" y="668"/>
                  </a:lnTo>
                  <a:lnTo>
                    <a:pt x="1573" y="747"/>
                  </a:lnTo>
                  <a:lnTo>
                    <a:pt x="1574" y="788"/>
                  </a:lnTo>
                  <a:lnTo>
                    <a:pt x="1573" y="828"/>
                  </a:lnTo>
                  <a:lnTo>
                    <a:pt x="1565" y="907"/>
                  </a:lnTo>
                  <a:lnTo>
                    <a:pt x="1550" y="984"/>
                  </a:lnTo>
                  <a:lnTo>
                    <a:pt x="1526" y="1059"/>
                  </a:lnTo>
                  <a:lnTo>
                    <a:pt x="1497" y="1129"/>
                  </a:lnTo>
                  <a:lnTo>
                    <a:pt x="1460" y="1196"/>
                  </a:lnTo>
                  <a:lnTo>
                    <a:pt x="1418" y="1259"/>
                  </a:lnTo>
                  <a:lnTo>
                    <a:pt x="1370" y="1317"/>
                  </a:lnTo>
                  <a:lnTo>
                    <a:pt x="1316" y="1370"/>
                  </a:lnTo>
                  <a:lnTo>
                    <a:pt x="1258" y="1419"/>
                  </a:lnTo>
                  <a:lnTo>
                    <a:pt x="1195" y="1461"/>
                  </a:lnTo>
                  <a:lnTo>
                    <a:pt x="1128" y="1497"/>
                  </a:lnTo>
                  <a:lnTo>
                    <a:pt x="1057" y="1527"/>
                  </a:lnTo>
                  <a:lnTo>
                    <a:pt x="983" y="1550"/>
                  </a:lnTo>
                  <a:lnTo>
                    <a:pt x="907" y="1566"/>
                  </a:lnTo>
                  <a:lnTo>
                    <a:pt x="828" y="1574"/>
                  </a:lnTo>
                  <a:lnTo>
                    <a:pt x="786" y="1575"/>
                  </a:lnTo>
                  <a:lnTo>
                    <a:pt x="746" y="1574"/>
                  </a:lnTo>
                  <a:lnTo>
                    <a:pt x="667" y="1566"/>
                  </a:lnTo>
                  <a:lnTo>
                    <a:pt x="589" y="1550"/>
                  </a:lnTo>
                  <a:lnTo>
                    <a:pt x="515" y="1527"/>
                  </a:lnTo>
                  <a:lnTo>
                    <a:pt x="445" y="1497"/>
                  </a:lnTo>
                  <a:lnTo>
                    <a:pt x="378" y="1461"/>
                  </a:lnTo>
                  <a:lnTo>
                    <a:pt x="316" y="1419"/>
                  </a:lnTo>
                  <a:lnTo>
                    <a:pt x="257" y="1370"/>
                  </a:lnTo>
                  <a:lnTo>
                    <a:pt x="203" y="1317"/>
                  </a:lnTo>
                  <a:lnTo>
                    <a:pt x="155" y="1259"/>
                  </a:lnTo>
                  <a:lnTo>
                    <a:pt x="112" y="1196"/>
                  </a:lnTo>
                  <a:lnTo>
                    <a:pt x="76" y="1129"/>
                  </a:lnTo>
                  <a:lnTo>
                    <a:pt x="46" y="1059"/>
                  </a:lnTo>
                  <a:lnTo>
                    <a:pt x="24" y="984"/>
                  </a:lnTo>
                  <a:lnTo>
                    <a:pt x="9" y="907"/>
                  </a:lnTo>
                  <a:lnTo>
                    <a:pt x="0" y="828"/>
                  </a:lnTo>
                  <a:lnTo>
                    <a:pt x="0" y="788"/>
                  </a:lnTo>
                  <a:lnTo>
                    <a:pt x="0" y="747"/>
                  </a:lnTo>
                  <a:lnTo>
                    <a:pt x="9" y="668"/>
                  </a:lnTo>
                  <a:lnTo>
                    <a:pt x="24" y="591"/>
                  </a:lnTo>
                  <a:lnTo>
                    <a:pt x="46" y="517"/>
                  </a:lnTo>
                  <a:lnTo>
                    <a:pt x="76" y="446"/>
                  </a:lnTo>
                  <a:lnTo>
                    <a:pt x="112" y="379"/>
                  </a:lnTo>
                  <a:lnTo>
                    <a:pt x="155" y="316"/>
                  </a:lnTo>
                  <a:lnTo>
                    <a:pt x="203" y="258"/>
                  </a:lnTo>
                  <a:lnTo>
                    <a:pt x="257" y="205"/>
                  </a:lnTo>
                  <a:lnTo>
                    <a:pt x="316" y="157"/>
                  </a:lnTo>
                  <a:lnTo>
                    <a:pt x="378" y="114"/>
                  </a:lnTo>
                  <a:lnTo>
                    <a:pt x="445" y="78"/>
                  </a:lnTo>
                  <a:lnTo>
                    <a:pt x="515" y="48"/>
                  </a:lnTo>
                  <a:lnTo>
                    <a:pt x="589" y="25"/>
                  </a:lnTo>
                  <a:lnTo>
                    <a:pt x="667" y="9"/>
                  </a:lnTo>
                  <a:lnTo>
                    <a:pt x="746" y="1"/>
                  </a:lnTo>
                  <a:lnTo>
                    <a:pt x="78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000" b="1" dirty="0">
                  <a:solidFill>
                    <a:srgbClr val="F39C11"/>
                  </a:solidFill>
                </a:rPr>
                <a:t>Damián</a:t>
              </a:r>
            </a:p>
          </p:txBody>
        </p:sp>
      </p:grpSp>
      <p:grpSp>
        <p:nvGrpSpPr>
          <p:cNvPr id="5" name="Group 4"/>
          <p:cNvGrpSpPr/>
          <p:nvPr/>
        </p:nvGrpSpPr>
        <p:grpSpPr>
          <a:xfrm>
            <a:off x="7249513" y="1982083"/>
            <a:ext cx="2319104" cy="2319104"/>
            <a:chOff x="7586663" y="2187575"/>
            <a:chExt cx="1697038" cy="1697038"/>
          </a:xfrm>
          <a:solidFill>
            <a:srgbClr val="E84C3D"/>
          </a:solidFill>
        </p:grpSpPr>
        <p:sp>
          <p:nvSpPr>
            <p:cNvPr id="57" name="Freeform 184"/>
            <p:cNvSpPr>
              <a:spLocks/>
            </p:cNvSpPr>
            <p:nvPr/>
          </p:nvSpPr>
          <p:spPr bwMode="auto">
            <a:xfrm>
              <a:off x="7586663" y="2982913"/>
              <a:ext cx="901700" cy="901700"/>
            </a:xfrm>
            <a:custGeom>
              <a:avLst/>
              <a:gdLst>
                <a:gd name="T0" fmla="*/ 984 w 2272"/>
                <a:gd name="T1" fmla="*/ 2272 h 2272"/>
                <a:gd name="T2" fmla="*/ 959 w 2272"/>
                <a:gd name="T3" fmla="*/ 2191 h 2272"/>
                <a:gd name="T4" fmla="*/ 928 w 2272"/>
                <a:gd name="T5" fmla="*/ 2033 h 2272"/>
                <a:gd name="T6" fmla="*/ 919 w 2272"/>
                <a:gd name="T7" fmla="*/ 1881 h 2272"/>
                <a:gd name="T8" fmla="*/ 931 w 2272"/>
                <a:gd name="T9" fmla="*/ 1734 h 2272"/>
                <a:gd name="T10" fmla="*/ 961 w 2272"/>
                <a:gd name="T11" fmla="*/ 1597 h 2272"/>
                <a:gd name="T12" fmla="*/ 1009 w 2272"/>
                <a:gd name="T13" fmla="*/ 1469 h 2272"/>
                <a:gd name="T14" fmla="*/ 1072 w 2272"/>
                <a:gd name="T15" fmla="*/ 1351 h 2272"/>
                <a:gd name="T16" fmla="*/ 1151 w 2272"/>
                <a:gd name="T17" fmla="*/ 1245 h 2272"/>
                <a:gd name="T18" fmla="*/ 1246 w 2272"/>
                <a:gd name="T19" fmla="*/ 1151 h 2272"/>
                <a:gd name="T20" fmla="*/ 1352 w 2272"/>
                <a:gd name="T21" fmla="*/ 1072 h 2272"/>
                <a:gd name="T22" fmla="*/ 1470 w 2272"/>
                <a:gd name="T23" fmla="*/ 1007 h 2272"/>
                <a:gd name="T24" fmla="*/ 1598 w 2272"/>
                <a:gd name="T25" fmla="*/ 961 h 2272"/>
                <a:gd name="T26" fmla="*/ 1736 w 2272"/>
                <a:gd name="T27" fmla="*/ 930 h 2272"/>
                <a:gd name="T28" fmla="*/ 1881 w 2272"/>
                <a:gd name="T29" fmla="*/ 919 h 2272"/>
                <a:gd name="T30" fmla="*/ 2034 w 2272"/>
                <a:gd name="T31" fmla="*/ 928 h 2272"/>
                <a:gd name="T32" fmla="*/ 2192 w 2272"/>
                <a:gd name="T33" fmla="*/ 958 h 2272"/>
                <a:gd name="T34" fmla="*/ 2272 w 2272"/>
                <a:gd name="T35" fmla="*/ 983 h 2272"/>
                <a:gd name="T36" fmla="*/ 1290 w 2272"/>
                <a:gd name="T37" fmla="*/ 0 h 2272"/>
                <a:gd name="T38" fmla="*/ 1314 w 2272"/>
                <a:gd name="T39" fmla="*/ 81 h 2272"/>
                <a:gd name="T40" fmla="*/ 1344 w 2272"/>
                <a:gd name="T41" fmla="*/ 239 h 2272"/>
                <a:gd name="T42" fmla="*/ 1353 w 2272"/>
                <a:gd name="T43" fmla="*/ 392 h 2272"/>
                <a:gd name="T44" fmla="*/ 1343 w 2272"/>
                <a:gd name="T45" fmla="*/ 537 h 2272"/>
                <a:gd name="T46" fmla="*/ 1313 w 2272"/>
                <a:gd name="T47" fmla="*/ 674 h 2272"/>
                <a:gd name="T48" fmla="*/ 1265 w 2272"/>
                <a:gd name="T49" fmla="*/ 804 h 2272"/>
                <a:gd name="T50" fmla="*/ 1200 w 2272"/>
                <a:gd name="T51" fmla="*/ 922 h 2272"/>
                <a:gd name="T52" fmla="*/ 1121 w 2272"/>
                <a:gd name="T53" fmla="*/ 1028 h 2272"/>
                <a:gd name="T54" fmla="*/ 1028 w 2272"/>
                <a:gd name="T55" fmla="*/ 1121 h 2272"/>
                <a:gd name="T56" fmla="*/ 922 w 2272"/>
                <a:gd name="T57" fmla="*/ 1200 h 2272"/>
                <a:gd name="T58" fmla="*/ 804 w 2272"/>
                <a:gd name="T59" fmla="*/ 1264 h 2272"/>
                <a:gd name="T60" fmla="*/ 675 w 2272"/>
                <a:gd name="T61" fmla="*/ 1312 h 2272"/>
                <a:gd name="T62" fmla="*/ 538 w 2272"/>
                <a:gd name="T63" fmla="*/ 1342 h 2272"/>
                <a:gd name="T64" fmla="*/ 392 w 2272"/>
                <a:gd name="T65" fmla="*/ 1353 h 2272"/>
                <a:gd name="T66" fmla="*/ 240 w 2272"/>
                <a:gd name="T67" fmla="*/ 1344 h 2272"/>
                <a:gd name="T68" fmla="*/ 82 w 2272"/>
                <a:gd name="T69" fmla="*/ 1313 h 2272"/>
                <a:gd name="T70" fmla="*/ 0 w 2272"/>
                <a:gd name="T71" fmla="*/ 1289 h 2272"/>
                <a:gd name="T72" fmla="*/ 984 w 2272"/>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2" h="2272">
                  <a:moveTo>
                    <a:pt x="984" y="2272"/>
                  </a:moveTo>
                  <a:lnTo>
                    <a:pt x="959" y="2191"/>
                  </a:lnTo>
                  <a:lnTo>
                    <a:pt x="928" y="2033"/>
                  </a:lnTo>
                  <a:lnTo>
                    <a:pt x="919" y="1881"/>
                  </a:lnTo>
                  <a:lnTo>
                    <a:pt x="931" y="1734"/>
                  </a:lnTo>
                  <a:lnTo>
                    <a:pt x="961" y="1597"/>
                  </a:lnTo>
                  <a:lnTo>
                    <a:pt x="1009" y="1469"/>
                  </a:lnTo>
                  <a:lnTo>
                    <a:pt x="1072" y="1351"/>
                  </a:lnTo>
                  <a:lnTo>
                    <a:pt x="1151" y="1245"/>
                  </a:lnTo>
                  <a:lnTo>
                    <a:pt x="1246" y="1151"/>
                  </a:lnTo>
                  <a:lnTo>
                    <a:pt x="1352" y="1072"/>
                  </a:lnTo>
                  <a:lnTo>
                    <a:pt x="1470" y="1007"/>
                  </a:lnTo>
                  <a:lnTo>
                    <a:pt x="1598" y="961"/>
                  </a:lnTo>
                  <a:lnTo>
                    <a:pt x="1736" y="930"/>
                  </a:lnTo>
                  <a:lnTo>
                    <a:pt x="1881" y="919"/>
                  </a:lnTo>
                  <a:lnTo>
                    <a:pt x="2034" y="928"/>
                  </a:lnTo>
                  <a:lnTo>
                    <a:pt x="2192" y="958"/>
                  </a:lnTo>
                  <a:lnTo>
                    <a:pt x="2272" y="983"/>
                  </a:lnTo>
                  <a:lnTo>
                    <a:pt x="1290" y="0"/>
                  </a:lnTo>
                  <a:lnTo>
                    <a:pt x="1314" y="81"/>
                  </a:lnTo>
                  <a:lnTo>
                    <a:pt x="1344" y="239"/>
                  </a:lnTo>
                  <a:lnTo>
                    <a:pt x="1353" y="392"/>
                  </a:lnTo>
                  <a:lnTo>
                    <a:pt x="1343" y="537"/>
                  </a:lnTo>
                  <a:lnTo>
                    <a:pt x="1313" y="674"/>
                  </a:lnTo>
                  <a:lnTo>
                    <a:pt x="1265" y="804"/>
                  </a:lnTo>
                  <a:lnTo>
                    <a:pt x="1200" y="922"/>
                  </a:lnTo>
                  <a:lnTo>
                    <a:pt x="1121" y="1028"/>
                  </a:lnTo>
                  <a:lnTo>
                    <a:pt x="1028" y="1121"/>
                  </a:lnTo>
                  <a:lnTo>
                    <a:pt x="922" y="1200"/>
                  </a:lnTo>
                  <a:lnTo>
                    <a:pt x="804" y="1264"/>
                  </a:lnTo>
                  <a:lnTo>
                    <a:pt x="675" y="1312"/>
                  </a:lnTo>
                  <a:lnTo>
                    <a:pt x="538" y="1342"/>
                  </a:lnTo>
                  <a:lnTo>
                    <a:pt x="392" y="1353"/>
                  </a:lnTo>
                  <a:lnTo>
                    <a:pt x="240" y="1344"/>
                  </a:lnTo>
                  <a:lnTo>
                    <a:pt x="82" y="1313"/>
                  </a:lnTo>
                  <a:lnTo>
                    <a:pt x="0" y="1289"/>
                  </a:lnTo>
                  <a:lnTo>
                    <a:pt x="984"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6" name="Freeform 193"/>
            <p:cNvSpPr>
              <a:spLocks/>
            </p:cNvSpPr>
            <p:nvPr/>
          </p:nvSpPr>
          <p:spPr bwMode="auto">
            <a:xfrm>
              <a:off x="8069263" y="2187575"/>
              <a:ext cx="1214438" cy="1214438"/>
            </a:xfrm>
            <a:custGeom>
              <a:avLst/>
              <a:gdLst>
                <a:gd name="T0" fmla="*/ 1451 w 3061"/>
                <a:gd name="T1" fmla="*/ 2 h 3062"/>
                <a:gd name="T2" fmla="*/ 1148 w 3061"/>
                <a:gd name="T3" fmla="*/ 47 h 3062"/>
                <a:gd name="T4" fmla="*/ 867 w 3061"/>
                <a:gd name="T5" fmla="*/ 151 h 3062"/>
                <a:gd name="T6" fmla="*/ 614 w 3061"/>
                <a:gd name="T7" fmla="*/ 304 h 3062"/>
                <a:gd name="T8" fmla="*/ 398 w 3061"/>
                <a:gd name="T9" fmla="*/ 501 h 3062"/>
                <a:gd name="T10" fmla="*/ 221 w 3061"/>
                <a:gd name="T11" fmla="*/ 737 h 3062"/>
                <a:gd name="T12" fmla="*/ 92 w 3061"/>
                <a:gd name="T13" fmla="*/ 1005 h 3062"/>
                <a:gd name="T14" fmla="*/ 17 w 3061"/>
                <a:gd name="T15" fmla="*/ 1298 h 3062"/>
                <a:gd name="T16" fmla="*/ 0 w 3061"/>
                <a:gd name="T17" fmla="*/ 1531 h 3062"/>
                <a:gd name="T18" fmla="*/ 17 w 3061"/>
                <a:gd name="T19" fmla="*/ 1764 h 3062"/>
                <a:gd name="T20" fmla="*/ 92 w 3061"/>
                <a:gd name="T21" fmla="*/ 2057 h 3062"/>
                <a:gd name="T22" fmla="*/ 221 w 3061"/>
                <a:gd name="T23" fmla="*/ 2326 h 3062"/>
                <a:gd name="T24" fmla="*/ 398 w 3061"/>
                <a:gd name="T25" fmla="*/ 2560 h 3062"/>
                <a:gd name="T26" fmla="*/ 614 w 3061"/>
                <a:gd name="T27" fmla="*/ 2759 h 3062"/>
                <a:gd name="T28" fmla="*/ 867 w 3061"/>
                <a:gd name="T29" fmla="*/ 2912 h 3062"/>
                <a:gd name="T30" fmla="*/ 1148 w 3061"/>
                <a:gd name="T31" fmla="*/ 3014 h 3062"/>
                <a:gd name="T32" fmla="*/ 1451 w 3061"/>
                <a:gd name="T33" fmla="*/ 3061 h 3062"/>
                <a:gd name="T34" fmla="*/ 1609 w 3061"/>
                <a:gd name="T35" fmla="*/ 3061 h 3062"/>
                <a:gd name="T36" fmla="*/ 1914 w 3061"/>
                <a:gd name="T37" fmla="*/ 3014 h 3062"/>
                <a:gd name="T38" fmla="*/ 2195 w 3061"/>
                <a:gd name="T39" fmla="*/ 2912 h 3062"/>
                <a:gd name="T40" fmla="*/ 2447 w 3061"/>
                <a:gd name="T41" fmla="*/ 2759 h 3062"/>
                <a:gd name="T42" fmla="*/ 2664 w 3061"/>
                <a:gd name="T43" fmla="*/ 2560 h 3062"/>
                <a:gd name="T44" fmla="*/ 2841 w 3061"/>
                <a:gd name="T45" fmla="*/ 2326 h 3062"/>
                <a:gd name="T46" fmla="*/ 2969 w 3061"/>
                <a:gd name="T47" fmla="*/ 2057 h 3062"/>
                <a:gd name="T48" fmla="*/ 3044 w 3061"/>
                <a:gd name="T49" fmla="*/ 1764 h 3062"/>
                <a:gd name="T50" fmla="*/ 3061 w 3061"/>
                <a:gd name="T51" fmla="*/ 1531 h 3062"/>
                <a:gd name="T52" fmla="*/ 3044 w 3061"/>
                <a:gd name="T53" fmla="*/ 1298 h 3062"/>
                <a:gd name="T54" fmla="*/ 2969 w 3061"/>
                <a:gd name="T55" fmla="*/ 1005 h 3062"/>
                <a:gd name="T56" fmla="*/ 2841 w 3061"/>
                <a:gd name="T57" fmla="*/ 737 h 3062"/>
                <a:gd name="T58" fmla="*/ 2664 w 3061"/>
                <a:gd name="T59" fmla="*/ 501 h 3062"/>
                <a:gd name="T60" fmla="*/ 2447 w 3061"/>
                <a:gd name="T61" fmla="*/ 304 h 3062"/>
                <a:gd name="T62" fmla="*/ 2195 w 3061"/>
                <a:gd name="T63" fmla="*/ 151 h 3062"/>
                <a:gd name="T64" fmla="*/ 1914 w 3061"/>
                <a:gd name="T65" fmla="*/ 47 h 3062"/>
                <a:gd name="T66" fmla="*/ 1609 w 3061"/>
                <a:gd name="T67" fmla="*/ 2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1" h="3062">
                  <a:moveTo>
                    <a:pt x="1530" y="0"/>
                  </a:moveTo>
                  <a:lnTo>
                    <a:pt x="1451" y="2"/>
                  </a:lnTo>
                  <a:lnTo>
                    <a:pt x="1297" y="17"/>
                  </a:lnTo>
                  <a:lnTo>
                    <a:pt x="1148" y="47"/>
                  </a:lnTo>
                  <a:lnTo>
                    <a:pt x="1004" y="92"/>
                  </a:lnTo>
                  <a:lnTo>
                    <a:pt x="867" y="151"/>
                  </a:lnTo>
                  <a:lnTo>
                    <a:pt x="737" y="221"/>
                  </a:lnTo>
                  <a:lnTo>
                    <a:pt x="614" y="304"/>
                  </a:lnTo>
                  <a:lnTo>
                    <a:pt x="501" y="397"/>
                  </a:lnTo>
                  <a:lnTo>
                    <a:pt x="398" y="501"/>
                  </a:lnTo>
                  <a:lnTo>
                    <a:pt x="303" y="615"/>
                  </a:lnTo>
                  <a:lnTo>
                    <a:pt x="221" y="737"/>
                  </a:lnTo>
                  <a:lnTo>
                    <a:pt x="150" y="868"/>
                  </a:lnTo>
                  <a:lnTo>
                    <a:pt x="92" y="1005"/>
                  </a:lnTo>
                  <a:lnTo>
                    <a:pt x="48" y="1148"/>
                  </a:lnTo>
                  <a:lnTo>
                    <a:pt x="17" y="1298"/>
                  </a:lnTo>
                  <a:lnTo>
                    <a:pt x="1" y="1452"/>
                  </a:lnTo>
                  <a:lnTo>
                    <a:pt x="0" y="1531"/>
                  </a:lnTo>
                  <a:lnTo>
                    <a:pt x="1" y="1610"/>
                  </a:lnTo>
                  <a:lnTo>
                    <a:pt x="17" y="1764"/>
                  </a:lnTo>
                  <a:lnTo>
                    <a:pt x="48" y="1914"/>
                  </a:lnTo>
                  <a:lnTo>
                    <a:pt x="92" y="2057"/>
                  </a:lnTo>
                  <a:lnTo>
                    <a:pt x="150" y="2195"/>
                  </a:lnTo>
                  <a:lnTo>
                    <a:pt x="221" y="2326"/>
                  </a:lnTo>
                  <a:lnTo>
                    <a:pt x="303" y="2448"/>
                  </a:lnTo>
                  <a:lnTo>
                    <a:pt x="398" y="2560"/>
                  </a:lnTo>
                  <a:lnTo>
                    <a:pt x="501" y="2664"/>
                  </a:lnTo>
                  <a:lnTo>
                    <a:pt x="614" y="2759"/>
                  </a:lnTo>
                  <a:lnTo>
                    <a:pt x="737" y="2840"/>
                  </a:lnTo>
                  <a:lnTo>
                    <a:pt x="867" y="2912"/>
                  </a:lnTo>
                  <a:lnTo>
                    <a:pt x="1004" y="2970"/>
                  </a:lnTo>
                  <a:lnTo>
                    <a:pt x="1148" y="3014"/>
                  </a:lnTo>
                  <a:lnTo>
                    <a:pt x="1297" y="3045"/>
                  </a:lnTo>
                  <a:lnTo>
                    <a:pt x="1451" y="3061"/>
                  </a:lnTo>
                  <a:lnTo>
                    <a:pt x="1530" y="3062"/>
                  </a:lnTo>
                  <a:lnTo>
                    <a:pt x="1609" y="3061"/>
                  </a:lnTo>
                  <a:lnTo>
                    <a:pt x="1764" y="3045"/>
                  </a:lnTo>
                  <a:lnTo>
                    <a:pt x="1914" y="3014"/>
                  </a:lnTo>
                  <a:lnTo>
                    <a:pt x="2058" y="2970"/>
                  </a:lnTo>
                  <a:lnTo>
                    <a:pt x="2195" y="2912"/>
                  </a:lnTo>
                  <a:lnTo>
                    <a:pt x="2325" y="2840"/>
                  </a:lnTo>
                  <a:lnTo>
                    <a:pt x="2447" y="2759"/>
                  </a:lnTo>
                  <a:lnTo>
                    <a:pt x="2561" y="2664"/>
                  </a:lnTo>
                  <a:lnTo>
                    <a:pt x="2664" y="2560"/>
                  </a:lnTo>
                  <a:lnTo>
                    <a:pt x="2758" y="2448"/>
                  </a:lnTo>
                  <a:lnTo>
                    <a:pt x="2841" y="2326"/>
                  </a:lnTo>
                  <a:lnTo>
                    <a:pt x="2911" y="2195"/>
                  </a:lnTo>
                  <a:lnTo>
                    <a:pt x="2969" y="2057"/>
                  </a:lnTo>
                  <a:lnTo>
                    <a:pt x="3014" y="1914"/>
                  </a:lnTo>
                  <a:lnTo>
                    <a:pt x="3044" y="1764"/>
                  </a:lnTo>
                  <a:lnTo>
                    <a:pt x="3060" y="1610"/>
                  </a:lnTo>
                  <a:lnTo>
                    <a:pt x="3061" y="1531"/>
                  </a:lnTo>
                  <a:lnTo>
                    <a:pt x="3060" y="1452"/>
                  </a:lnTo>
                  <a:lnTo>
                    <a:pt x="3044" y="1298"/>
                  </a:lnTo>
                  <a:lnTo>
                    <a:pt x="3014" y="1148"/>
                  </a:lnTo>
                  <a:lnTo>
                    <a:pt x="2969" y="1005"/>
                  </a:lnTo>
                  <a:lnTo>
                    <a:pt x="2911" y="868"/>
                  </a:lnTo>
                  <a:lnTo>
                    <a:pt x="2841" y="737"/>
                  </a:lnTo>
                  <a:lnTo>
                    <a:pt x="2758" y="615"/>
                  </a:lnTo>
                  <a:lnTo>
                    <a:pt x="2664" y="501"/>
                  </a:lnTo>
                  <a:lnTo>
                    <a:pt x="2561" y="397"/>
                  </a:lnTo>
                  <a:lnTo>
                    <a:pt x="2447" y="304"/>
                  </a:lnTo>
                  <a:lnTo>
                    <a:pt x="2325" y="221"/>
                  </a:lnTo>
                  <a:lnTo>
                    <a:pt x="2195" y="151"/>
                  </a:lnTo>
                  <a:lnTo>
                    <a:pt x="2058" y="92"/>
                  </a:lnTo>
                  <a:lnTo>
                    <a:pt x="1914" y="47"/>
                  </a:lnTo>
                  <a:lnTo>
                    <a:pt x="1764" y="17"/>
                  </a:lnTo>
                  <a:lnTo>
                    <a:pt x="1609" y="2"/>
                  </a:lnTo>
                  <a:lnTo>
                    <a:pt x="15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7" name="Freeform 194"/>
            <p:cNvSpPr>
              <a:spLocks/>
            </p:cNvSpPr>
            <p:nvPr/>
          </p:nvSpPr>
          <p:spPr bwMode="auto">
            <a:xfrm>
              <a:off x="8364538" y="2482850"/>
              <a:ext cx="623888" cy="623888"/>
            </a:xfrm>
            <a:custGeom>
              <a:avLst/>
              <a:gdLst>
                <a:gd name="T0" fmla="*/ 746 w 1574"/>
                <a:gd name="T1" fmla="*/ 1 h 1575"/>
                <a:gd name="T2" fmla="*/ 589 w 1574"/>
                <a:gd name="T3" fmla="*/ 25 h 1575"/>
                <a:gd name="T4" fmla="*/ 446 w 1574"/>
                <a:gd name="T5" fmla="*/ 78 h 1575"/>
                <a:gd name="T6" fmla="*/ 316 w 1574"/>
                <a:gd name="T7" fmla="*/ 157 h 1575"/>
                <a:gd name="T8" fmla="*/ 203 w 1574"/>
                <a:gd name="T9" fmla="*/ 258 h 1575"/>
                <a:gd name="T10" fmla="*/ 114 w 1574"/>
                <a:gd name="T11" fmla="*/ 380 h 1575"/>
                <a:gd name="T12" fmla="*/ 46 w 1574"/>
                <a:gd name="T13" fmla="*/ 517 h 1575"/>
                <a:gd name="T14" fmla="*/ 9 w 1574"/>
                <a:gd name="T15" fmla="*/ 668 h 1575"/>
                <a:gd name="T16" fmla="*/ 0 w 1574"/>
                <a:gd name="T17" fmla="*/ 788 h 1575"/>
                <a:gd name="T18" fmla="*/ 9 w 1574"/>
                <a:gd name="T19" fmla="*/ 907 h 1575"/>
                <a:gd name="T20" fmla="*/ 46 w 1574"/>
                <a:gd name="T21" fmla="*/ 1059 h 1575"/>
                <a:gd name="T22" fmla="*/ 114 w 1574"/>
                <a:gd name="T23" fmla="*/ 1196 h 1575"/>
                <a:gd name="T24" fmla="*/ 203 w 1574"/>
                <a:gd name="T25" fmla="*/ 1317 h 1575"/>
                <a:gd name="T26" fmla="*/ 316 w 1574"/>
                <a:gd name="T27" fmla="*/ 1419 h 1575"/>
                <a:gd name="T28" fmla="*/ 446 w 1574"/>
                <a:gd name="T29" fmla="*/ 1498 h 1575"/>
                <a:gd name="T30" fmla="*/ 589 w 1574"/>
                <a:gd name="T31" fmla="*/ 1550 h 1575"/>
                <a:gd name="T32" fmla="*/ 746 w 1574"/>
                <a:gd name="T33" fmla="*/ 1575 h 1575"/>
                <a:gd name="T34" fmla="*/ 828 w 1574"/>
                <a:gd name="T35" fmla="*/ 1575 h 1575"/>
                <a:gd name="T36" fmla="*/ 983 w 1574"/>
                <a:gd name="T37" fmla="*/ 1550 h 1575"/>
                <a:gd name="T38" fmla="*/ 1129 w 1574"/>
                <a:gd name="T39" fmla="*/ 1498 h 1575"/>
                <a:gd name="T40" fmla="*/ 1258 w 1574"/>
                <a:gd name="T41" fmla="*/ 1419 h 1575"/>
                <a:gd name="T42" fmla="*/ 1370 w 1574"/>
                <a:gd name="T43" fmla="*/ 1317 h 1575"/>
                <a:gd name="T44" fmla="*/ 1460 w 1574"/>
                <a:gd name="T45" fmla="*/ 1196 h 1575"/>
                <a:gd name="T46" fmla="*/ 1526 w 1574"/>
                <a:gd name="T47" fmla="*/ 1059 h 1575"/>
                <a:gd name="T48" fmla="*/ 1565 w 1574"/>
                <a:gd name="T49" fmla="*/ 907 h 1575"/>
                <a:gd name="T50" fmla="*/ 1574 w 1574"/>
                <a:gd name="T51" fmla="*/ 788 h 1575"/>
                <a:gd name="T52" fmla="*/ 1565 w 1574"/>
                <a:gd name="T53" fmla="*/ 668 h 1575"/>
                <a:gd name="T54" fmla="*/ 1526 w 1574"/>
                <a:gd name="T55" fmla="*/ 517 h 1575"/>
                <a:gd name="T56" fmla="*/ 1460 w 1574"/>
                <a:gd name="T57" fmla="*/ 380 h 1575"/>
                <a:gd name="T58" fmla="*/ 1370 w 1574"/>
                <a:gd name="T59" fmla="*/ 258 h 1575"/>
                <a:gd name="T60" fmla="*/ 1258 w 1574"/>
                <a:gd name="T61" fmla="*/ 157 h 1575"/>
                <a:gd name="T62" fmla="*/ 1129 w 1574"/>
                <a:gd name="T63" fmla="*/ 78 h 1575"/>
                <a:gd name="T64" fmla="*/ 983 w 1574"/>
                <a:gd name="T65" fmla="*/ 25 h 1575"/>
                <a:gd name="T66" fmla="*/ 828 w 1574"/>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4" h="1575">
                  <a:moveTo>
                    <a:pt x="786" y="0"/>
                  </a:moveTo>
                  <a:lnTo>
                    <a:pt x="746" y="1"/>
                  </a:lnTo>
                  <a:lnTo>
                    <a:pt x="667" y="9"/>
                  </a:lnTo>
                  <a:lnTo>
                    <a:pt x="589" y="25"/>
                  </a:lnTo>
                  <a:lnTo>
                    <a:pt x="515" y="48"/>
                  </a:lnTo>
                  <a:lnTo>
                    <a:pt x="446" y="78"/>
                  </a:lnTo>
                  <a:lnTo>
                    <a:pt x="378" y="114"/>
                  </a:lnTo>
                  <a:lnTo>
                    <a:pt x="316" y="157"/>
                  </a:lnTo>
                  <a:lnTo>
                    <a:pt x="258" y="205"/>
                  </a:lnTo>
                  <a:lnTo>
                    <a:pt x="203" y="258"/>
                  </a:lnTo>
                  <a:lnTo>
                    <a:pt x="155" y="316"/>
                  </a:lnTo>
                  <a:lnTo>
                    <a:pt x="114" y="380"/>
                  </a:lnTo>
                  <a:lnTo>
                    <a:pt x="77" y="446"/>
                  </a:lnTo>
                  <a:lnTo>
                    <a:pt x="46" y="517"/>
                  </a:lnTo>
                  <a:lnTo>
                    <a:pt x="24" y="591"/>
                  </a:lnTo>
                  <a:lnTo>
                    <a:pt x="9" y="668"/>
                  </a:lnTo>
                  <a:lnTo>
                    <a:pt x="0" y="748"/>
                  </a:lnTo>
                  <a:lnTo>
                    <a:pt x="0" y="788"/>
                  </a:lnTo>
                  <a:lnTo>
                    <a:pt x="0" y="828"/>
                  </a:lnTo>
                  <a:lnTo>
                    <a:pt x="9" y="907"/>
                  </a:lnTo>
                  <a:lnTo>
                    <a:pt x="24" y="985"/>
                  </a:lnTo>
                  <a:lnTo>
                    <a:pt x="46" y="1059"/>
                  </a:lnTo>
                  <a:lnTo>
                    <a:pt x="77" y="1129"/>
                  </a:lnTo>
                  <a:lnTo>
                    <a:pt x="114" y="1196"/>
                  </a:lnTo>
                  <a:lnTo>
                    <a:pt x="155" y="1259"/>
                  </a:lnTo>
                  <a:lnTo>
                    <a:pt x="203" y="1317"/>
                  </a:lnTo>
                  <a:lnTo>
                    <a:pt x="258" y="1371"/>
                  </a:lnTo>
                  <a:lnTo>
                    <a:pt x="316" y="1419"/>
                  </a:lnTo>
                  <a:lnTo>
                    <a:pt x="378" y="1462"/>
                  </a:lnTo>
                  <a:lnTo>
                    <a:pt x="446" y="1498"/>
                  </a:lnTo>
                  <a:lnTo>
                    <a:pt x="515" y="1528"/>
                  </a:lnTo>
                  <a:lnTo>
                    <a:pt x="589" y="1550"/>
                  </a:lnTo>
                  <a:lnTo>
                    <a:pt x="667" y="1567"/>
                  </a:lnTo>
                  <a:lnTo>
                    <a:pt x="746" y="1575"/>
                  </a:lnTo>
                  <a:lnTo>
                    <a:pt x="786" y="1575"/>
                  </a:lnTo>
                  <a:lnTo>
                    <a:pt x="828" y="1575"/>
                  </a:lnTo>
                  <a:lnTo>
                    <a:pt x="907" y="1567"/>
                  </a:lnTo>
                  <a:lnTo>
                    <a:pt x="983" y="1550"/>
                  </a:lnTo>
                  <a:lnTo>
                    <a:pt x="1057" y="1528"/>
                  </a:lnTo>
                  <a:lnTo>
                    <a:pt x="1129" y="1498"/>
                  </a:lnTo>
                  <a:lnTo>
                    <a:pt x="1195" y="1462"/>
                  </a:lnTo>
                  <a:lnTo>
                    <a:pt x="1258" y="1419"/>
                  </a:lnTo>
                  <a:lnTo>
                    <a:pt x="1317" y="1371"/>
                  </a:lnTo>
                  <a:lnTo>
                    <a:pt x="1370" y="1317"/>
                  </a:lnTo>
                  <a:lnTo>
                    <a:pt x="1418" y="1259"/>
                  </a:lnTo>
                  <a:lnTo>
                    <a:pt x="1460" y="1196"/>
                  </a:lnTo>
                  <a:lnTo>
                    <a:pt x="1497" y="1129"/>
                  </a:lnTo>
                  <a:lnTo>
                    <a:pt x="1526" y="1059"/>
                  </a:lnTo>
                  <a:lnTo>
                    <a:pt x="1550" y="985"/>
                  </a:lnTo>
                  <a:lnTo>
                    <a:pt x="1565" y="907"/>
                  </a:lnTo>
                  <a:lnTo>
                    <a:pt x="1573" y="828"/>
                  </a:lnTo>
                  <a:lnTo>
                    <a:pt x="1574" y="788"/>
                  </a:lnTo>
                  <a:lnTo>
                    <a:pt x="1573" y="748"/>
                  </a:lnTo>
                  <a:lnTo>
                    <a:pt x="1565" y="668"/>
                  </a:lnTo>
                  <a:lnTo>
                    <a:pt x="1550" y="591"/>
                  </a:lnTo>
                  <a:lnTo>
                    <a:pt x="1526" y="517"/>
                  </a:lnTo>
                  <a:lnTo>
                    <a:pt x="1497" y="446"/>
                  </a:lnTo>
                  <a:lnTo>
                    <a:pt x="1460" y="380"/>
                  </a:lnTo>
                  <a:lnTo>
                    <a:pt x="1418" y="316"/>
                  </a:lnTo>
                  <a:lnTo>
                    <a:pt x="1370" y="258"/>
                  </a:lnTo>
                  <a:lnTo>
                    <a:pt x="1317" y="205"/>
                  </a:lnTo>
                  <a:lnTo>
                    <a:pt x="1258" y="157"/>
                  </a:lnTo>
                  <a:lnTo>
                    <a:pt x="1195" y="114"/>
                  </a:lnTo>
                  <a:lnTo>
                    <a:pt x="1129" y="78"/>
                  </a:lnTo>
                  <a:lnTo>
                    <a:pt x="1057" y="48"/>
                  </a:lnTo>
                  <a:lnTo>
                    <a:pt x="983" y="25"/>
                  </a:lnTo>
                  <a:lnTo>
                    <a:pt x="907" y="9"/>
                  </a:lnTo>
                  <a:lnTo>
                    <a:pt x="828" y="1"/>
                  </a:lnTo>
                  <a:lnTo>
                    <a:pt x="78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a:solidFill>
                    <a:srgbClr val="E84C3D"/>
                  </a:solidFill>
                </a:rPr>
                <a:t>Julián</a:t>
              </a:r>
            </a:p>
          </p:txBody>
        </p:sp>
      </p:grpSp>
      <p:grpSp>
        <p:nvGrpSpPr>
          <p:cNvPr id="6" name="Group 5"/>
          <p:cNvGrpSpPr/>
          <p:nvPr/>
        </p:nvGrpSpPr>
        <p:grpSpPr>
          <a:xfrm>
            <a:off x="3761096" y="1982083"/>
            <a:ext cx="2319103" cy="2319104"/>
            <a:chOff x="5033963" y="2187575"/>
            <a:chExt cx="1697037" cy="1697038"/>
          </a:xfrm>
          <a:solidFill>
            <a:srgbClr val="297FB8"/>
          </a:solidFill>
        </p:grpSpPr>
        <p:sp>
          <p:nvSpPr>
            <p:cNvPr id="55" name="Freeform 182"/>
            <p:cNvSpPr>
              <a:spLocks/>
            </p:cNvSpPr>
            <p:nvPr/>
          </p:nvSpPr>
          <p:spPr bwMode="auto">
            <a:xfrm>
              <a:off x="5033963" y="2982913"/>
              <a:ext cx="901700" cy="901700"/>
            </a:xfrm>
            <a:custGeom>
              <a:avLst/>
              <a:gdLst>
                <a:gd name="T0" fmla="*/ 982 w 2271"/>
                <a:gd name="T1" fmla="*/ 2272 h 2272"/>
                <a:gd name="T2" fmla="*/ 958 w 2271"/>
                <a:gd name="T3" fmla="*/ 2191 h 2272"/>
                <a:gd name="T4" fmla="*/ 928 w 2271"/>
                <a:gd name="T5" fmla="*/ 2033 h 2272"/>
                <a:gd name="T6" fmla="*/ 919 w 2271"/>
                <a:gd name="T7" fmla="*/ 1881 h 2272"/>
                <a:gd name="T8" fmla="*/ 929 w 2271"/>
                <a:gd name="T9" fmla="*/ 1734 h 2272"/>
                <a:gd name="T10" fmla="*/ 959 w 2271"/>
                <a:gd name="T11" fmla="*/ 1597 h 2272"/>
                <a:gd name="T12" fmla="*/ 1007 w 2271"/>
                <a:gd name="T13" fmla="*/ 1469 h 2272"/>
                <a:gd name="T14" fmla="*/ 1070 w 2271"/>
                <a:gd name="T15" fmla="*/ 1351 h 2272"/>
                <a:gd name="T16" fmla="*/ 1151 w 2271"/>
                <a:gd name="T17" fmla="*/ 1245 h 2272"/>
                <a:gd name="T18" fmla="*/ 1244 w 2271"/>
                <a:gd name="T19" fmla="*/ 1151 h 2272"/>
                <a:gd name="T20" fmla="*/ 1350 w 2271"/>
                <a:gd name="T21" fmla="*/ 1072 h 2272"/>
                <a:gd name="T22" fmla="*/ 1468 w 2271"/>
                <a:gd name="T23" fmla="*/ 1007 h 2272"/>
                <a:gd name="T24" fmla="*/ 1597 w 2271"/>
                <a:gd name="T25" fmla="*/ 961 h 2272"/>
                <a:gd name="T26" fmla="*/ 1734 w 2271"/>
                <a:gd name="T27" fmla="*/ 930 h 2272"/>
                <a:gd name="T28" fmla="*/ 1879 w 2271"/>
                <a:gd name="T29" fmla="*/ 919 h 2272"/>
                <a:gd name="T30" fmla="*/ 2032 w 2271"/>
                <a:gd name="T31" fmla="*/ 928 h 2272"/>
                <a:gd name="T32" fmla="*/ 2190 w 2271"/>
                <a:gd name="T33" fmla="*/ 958 h 2272"/>
                <a:gd name="T34" fmla="*/ 2271 w 2271"/>
                <a:gd name="T35" fmla="*/ 983 h 2272"/>
                <a:gd name="T36" fmla="*/ 1288 w 2271"/>
                <a:gd name="T37" fmla="*/ 0 h 2272"/>
                <a:gd name="T38" fmla="*/ 1313 w 2271"/>
                <a:gd name="T39" fmla="*/ 81 h 2272"/>
                <a:gd name="T40" fmla="*/ 1343 w 2271"/>
                <a:gd name="T41" fmla="*/ 239 h 2272"/>
                <a:gd name="T42" fmla="*/ 1352 w 2271"/>
                <a:gd name="T43" fmla="*/ 392 h 2272"/>
                <a:gd name="T44" fmla="*/ 1341 w 2271"/>
                <a:gd name="T45" fmla="*/ 537 h 2272"/>
                <a:gd name="T46" fmla="*/ 1311 w 2271"/>
                <a:gd name="T47" fmla="*/ 674 h 2272"/>
                <a:gd name="T48" fmla="*/ 1264 w 2271"/>
                <a:gd name="T49" fmla="*/ 804 h 2272"/>
                <a:gd name="T50" fmla="*/ 1200 w 2271"/>
                <a:gd name="T51" fmla="*/ 922 h 2272"/>
                <a:gd name="T52" fmla="*/ 1120 w 2271"/>
                <a:gd name="T53" fmla="*/ 1028 h 2272"/>
                <a:gd name="T54" fmla="*/ 1026 w 2271"/>
                <a:gd name="T55" fmla="*/ 1121 h 2272"/>
                <a:gd name="T56" fmla="*/ 920 w 2271"/>
                <a:gd name="T57" fmla="*/ 1200 h 2272"/>
                <a:gd name="T58" fmla="*/ 802 w 2271"/>
                <a:gd name="T59" fmla="*/ 1264 h 2272"/>
                <a:gd name="T60" fmla="*/ 674 w 2271"/>
                <a:gd name="T61" fmla="*/ 1312 h 2272"/>
                <a:gd name="T62" fmla="*/ 536 w 2271"/>
                <a:gd name="T63" fmla="*/ 1342 h 2272"/>
                <a:gd name="T64" fmla="*/ 391 w 2271"/>
                <a:gd name="T65" fmla="*/ 1353 h 2272"/>
                <a:gd name="T66" fmla="*/ 238 w 2271"/>
                <a:gd name="T67" fmla="*/ 1344 h 2272"/>
                <a:gd name="T68" fmla="*/ 80 w 2271"/>
                <a:gd name="T69" fmla="*/ 1313 h 2272"/>
                <a:gd name="T70" fmla="*/ 0 w 2271"/>
                <a:gd name="T71" fmla="*/ 1289 h 2272"/>
                <a:gd name="T72" fmla="*/ 982 w 2271"/>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1" h="2272">
                  <a:moveTo>
                    <a:pt x="982" y="2272"/>
                  </a:moveTo>
                  <a:lnTo>
                    <a:pt x="958" y="2191"/>
                  </a:lnTo>
                  <a:lnTo>
                    <a:pt x="928" y="2033"/>
                  </a:lnTo>
                  <a:lnTo>
                    <a:pt x="919" y="1881"/>
                  </a:lnTo>
                  <a:lnTo>
                    <a:pt x="929" y="1734"/>
                  </a:lnTo>
                  <a:lnTo>
                    <a:pt x="959" y="1597"/>
                  </a:lnTo>
                  <a:lnTo>
                    <a:pt x="1007" y="1469"/>
                  </a:lnTo>
                  <a:lnTo>
                    <a:pt x="1070" y="1351"/>
                  </a:lnTo>
                  <a:lnTo>
                    <a:pt x="1151" y="1245"/>
                  </a:lnTo>
                  <a:lnTo>
                    <a:pt x="1244" y="1151"/>
                  </a:lnTo>
                  <a:lnTo>
                    <a:pt x="1350" y="1072"/>
                  </a:lnTo>
                  <a:lnTo>
                    <a:pt x="1468" y="1007"/>
                  </a:lnTo>
                  <a:lnTo>
                    <a:pt x="1597" y="961"/>
                  </a:lnTo>
                  <a:lnTo>
                    <a:pt x="1734" y="930"/>
                  </a:lnTo>
                  <a:lnTo>
                    <a:pt x="1879" y="919"/>
                  </a:lnTo>
                  <a:lnTo>
                    <a:pt x="2032" y="928"/>
                  </a:lnTo>
                  <a:lnTo>
                    <a:pt x="2190" y="958"/>
                  </a:lnTo>
                  <a:lnTo>
                    <a:pt x="2271" y="983"/>
                  </a:lnTo>
                  <a:lnTo>
                    <a:pt x="1288" y="0"/>
                  </a:lnTo>
                  <a:lnTo>
                    <a:pt x="1313" y="81"/>
                  </a:lnTo>
                  <a:lnTo>
                    <a:pt x="1343" y="239"/>
                  </a:lnTo>
                  <a:lnTo>
                    <a:pt x="1352" y="392"/>
                  </a:lnTo>
                  <a:lnTo>
                    <a:pt x="1341" y="537"/>
                  </a:lnTo>
                  <a:lnTo>
                    <a:pt x="1311" y="674"/>
                  </a:lnTo>
                  <a:lnTo>
                    <a:pt x="1264" y="804"/>
                  </a:lnTo>
                  <a:lnTo>
                    <a:pt x="1200" y="922"/>
                  </a:lnTo>
                  <a:lnTo>
                    <a:pt x="1120" y="1028"/>
                  </a:lnTo>
                  <a:lnTo>
                    <a:pt x="1026" y="1121"/>
                  </a:lnTo>
                  <a:lnTo>
                    <a:pt x="920" y="1200"/>
                  </a:lnTo>
                  <a:lnTo>
                    <a:pt x="802" y="1264"/>
                  </a:lnTo>
                  <a:lnTo>
                    <a:pt x="674" y="1312"/>
                  </a:lnTo>
                  <a:lnTo>
                    <a:pt x="536" y="1342"/>
                  </a:lnTo>
                  <a:lnTo>
                    <a:pt x="391" y="1353"/>
                  </a:lnTo>
                  <a:lnTo>
                    <a:pt x="238" y="1344"/>
                  </a:lnTo>
                  <a:lnTo>
                    <a:pt x="80" y="1313"/>
                  </a:lnTo>
                  <a:lnTo>
                    <a:pt x="0" y="1289"/>
                  </a:lnTo>
                  <a:lnTo>
                    <a:pt x="982"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2" name="Freeform 189"/>
            <p:cNvSpPr>
              <a:spLocks/>
            </p:cNvSpPr>
            <p:nvPr/>
          </p:nvSpPr>
          <p:spPr bwMode="auto">
            <a:xfrm>
              <a:off x="5514975" y="2187575"/>
              <a:ext cx="1216025" cy="1214438"/>
            </a:xfrm>
            <a:custGeom>
              <a:avLst/>
              <a:gdLst>
                <a:gd name="T0" fmla="*/ 1453 w 3063"/>
                <a:gd name="T1" fmla="*/ 2 h 3062"/>
                <a:gd name="T2" fmla="*/ 1148 w 3063"/>
                <a:gd name="T3" fmla="*/ 47 h 3062"/>
                <a:gd name="T4" fmla="*/ 867 w 3063"/>
                <a:gd name="T5" fmla="*/ 151 h 3062"/>
                <a:gd name="T6" fmla="*/ 616 w 3063"/>
                <a:gd name="T7" fmla="*/ 304 h 3062"/>
                <a:gd name="T8" fmla="*/ 398 w 3063"/>
                <a:gd name="T9" fmla="*/ 501 h 3062"/>
                <a:gd name="T10" fmla="*/ 222 w 3063"/>
                <a:gd name="T11" fmla="*/ 737 h 3062"/>
                <a:gd name="T12" fmla="*/ 93 w 3063"/>
                <a:gd name="T13" fmla="*/ 1005 h 3062"/>
                <a:gd name="T14" fmla="*/ 17 w 3063"/>
                <a:gd name="T15" fmla="*/ 1298 h 3062"/>
                <a:gd name="T16" fmla="*/ 0 w 3063"/>
                <a:gd name="T17" fmla="*/ 1531 h 3062"/>
                <a:gd name="T18" fmla="*/ 17 w 3063"/>
                <a:gd name="T19" fmla="*/ 1764 h 3062"/>
                <a:gd name="T20" fmla="*/ 93 w 3063"/>
                <a:gd name="T21" fmla="*/ 2057 h 3062"/>
                <a:gd name="T22" fmla="*/ 222 w 3063"/>
                <a:gd name="T23" fmla="*/ 2326 h 3062"/>
                <a:gd name="T24" fmla="*/ 398 w 3063"/>
                <a:gd name="T25" fmla="*/ 2560 h 3062"/>
                <a:gd name="T26" fmla="*/ 616 w 3063"/>
                <a:gd name="T27" fmla="*/ 2759 h 3062"/>
                <a:gd name="T28" fmla="*/ 867 w 3063"/>
                <a:gd name="T29" fmla="*/ 2912 h 3062"/>
                <a:gd name="T30" fmla="*/ 1148 w 3063"/>
                <a:gd name="T31" fmla="*/ 3014 h 3062"/>
                <a:gd name="T32" fmla="*/ 1453 w 3063"/>
                <a:gd name="T33" fmla="*/ 3061 h 3062"/>
                <a:gd name="T34" fmla="*/ 1610 w 3063"/>
                <a:gd name="T35" fmla="*/ 3061 h 3062"/>
                <a:gd name="T36" fmla="*/ 1914 w 3063"/>
                <a:gd name="T37" fmla="*/ 3014 h 3062"/>
                <a:gd name="T38" fmla="*/ 2196 w 3063"/>
                <a:gd name="T39" fmla="*/ 2912 h 3062"/>
                <a:gd name="T40" fmla="*/ 2448 w 3063"/>
                <a:gd name="T41" fmla="*/ 2759 h 3062"/>
                <a:gd name="T42" fmla="*/ 2665 w 3063"/>
                <a:gd name="T43" fmla="*/ 2560 h 3062"/>
                <a:gd name="T44" fmla="*/ 2841 w 3063"/>
                <a:gd name="T45" fmla="*/ 2326 h 3062"/>
                <a:gd name="T46" fmla="*/ 2969 w 3063"/>
                <a:gd name="T47" fmla="*/ 2057 h 3062"/>
                <a:gd name="T48" fmla="*/ 3046 w 3063"/>
                <a:gd name="T49" fmla="*/ 1764 h 3062"/>
                <a:gd name="T50" fmla="*/ 3063 w 3063"/>
                <a:gd name="T51" fmla="*/ 1531 h 3062"/>
                <a:gd name="T52" fmla="*/ 3046 w 3063"/>
                <a:gd name="T53" fmla="*/ 1298 h 3062"/>
                <a:gd name="T54" fmla="*/ 2969 w 3063"/>
                <a:gd name="T55" fmla="*/ 1005 h 3062"/>
                <a:gd name="T56" fmla="*/ 2841 w 3063"/>
                <a:gd name="T57" fmla="*/ 737 h 3062"/>
                <a:gd name="T58" fmla="*/ 2665 w 3063"/>
                <a:gd name="T59" fmla="*/ 501 h 3062"/>
                <a:gd name="T60" fmla="*/ 2448 w 3063"/>
                <a:gd name="T61" fmla="*/ 304 h 3062"/>
                <a:gd name="T62" fmla="*/ 2196 w 3063"/>
                <a:gd name="T63" fmla="*/ 151 h 3062"/>
                <a:gd name="T64" fmla="*/ 1914 w 3063"/>
                <a:gd name="T65" fmla="*/ 47 h 3062"/>
                <a:gd name="T66" fmla="*/ 1610 w 3063"/>
                <a:gd name="T67" fmla="*/ 2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3" h="3062">
                  <a:moveTo>
                    <a:pt x="1532" y="0"/>
                  </a:moveTo>
                  <a:lnTo>
                    <a:pt x="1453" y="2"/>
                  </a:lnTo>
                  <a:lnTo>
                    <a:pt x="1297" y="17"/>
                  </a:lnTo>
                  <a:lnTo>
                    <a:pt x="1148" y="47"/>
                  </a:lnTo>
                  <a:lnTo>
                    <a:pt x="1004" y="92"/>
                  </a:lnTo>
                  <a:lnTo>
                    <a:pt x="867" y="151"/>
                  </a:lnTo>
                  <a:lnTo>
                    <a:pt x="737" y="221"/>
                  </a:lnTo>
                  <a:lnTo>
                    <a:pt x="616" y="304"/>
                  </a:lnTo>
                  <a:lnTo>
                    <a:pt x="502" y="397"/>
                  </a:lnTo>
                  <a:lnTo>
                    <a:pt x="398" y="501"/>
                  </a:lnTo>
                  <a:lnTo>
                    <a:pt x="305" y="615"/>
                  </a:lnTo>
                  <a:lnTo>
                    <a:pt x="222" y="737"/>
                  </a:lnTo>
                  <a:lnTo>
                    <a:pt x="150" y="868"/>
                  </a:lnTo>
                  <a:lnTo>
                    <a:pt x="93" y="1005"/>
                  </a:lnTo>
                  <a:lnTo>
                    <a:pt x="48" y="1148"/>
                  </a:lnTo>
                  <a:lnTo>
                    <a:pt x="17" y="1298"/>
                  </a:lnTo>
                  <a:lnTo>
                    <a:pt x="1" y="1452"/>
                  </a:lnTo>
                  <a:lnTo>
                    <a:pt x="0" y="1531"/>
                  </a:lnTo>
                  <a:lnTo>
                    <a:pt x="1" y="1610"/>
                  </a:lnTo>
                  <a:lnTo>
                    <a:pt x="17" y="1764"/>
                  </a:lnTo>
                  <a:lnTo>
                    <a:pt x="48" y="1914"/>
                  </a:lnTo>
                  <a:lnTo>
                    <a:pt x="93" y="2057"/>
                  </a:lnTo>
                  <a:lnTo>
                    <a:pt x="150" y="2195"/>
                  </a:lnTo>
                  <a:lnTo>
                    <a:pt x="222" y="2326"/>
                  </a:lnTo>
                  <a:lnTo>
                    <a:pt x="305" y="2448"/>
                  </a:lnTo>
                  <a:lnTo>
                    <a:pt x="398" y="2560"/>
                  </a:lnTo>
                  <a:lnTo>
                    <a:pt x="502" y="2664"/>
                  </a:lnTo>
                  <a:lnTo>
                    <a:pt x="616" y="2759"/>
                  </a:lnTo>
                  <a:lnTo>
                    <a:pt x="737" y="2840"/>
                  </a:lnTo>
                  <a:lnTo>
                    <a:pt x="867" y="2912"/>
                  </a:lnTo>
                  <a:lnTo>
                    <a:pt x="1004" y="2970"/>
                  </a:lnTo>
                  <a:lnTo>
                    <a:pt x="1148" y="3014"/>
                  </a:lnTo>
                  <a:lnTo>
                    <a:pt x="1297" y="3045"/>
                  </a:lnTo>
                  <a:lnTo>
                    <a:pt x="1453" y="3061"/>
                  </a:lnTo>
                  <a:lnTo>
                    <a:pt x="1532" y="3062"/>
                  </a:lnTo>
                  <a:lnTo>
                    <a:pt x="1610" y="3061"/>
                  </a:lnTo>
                  <a:lnTo>
                    <a:pt x="1765" y="3045"/>
                  </a:lnTo>
                  <a:lnTo>
                    <a:pt x="1914" y="3014"/>
                  </a:lnTo>
                  <a:lnTo>
                    <a:pt x="2058" y="2970"/>
                  </a:lnTo>
                  <a:lnTo>
                    <a:pt x="2196" y="2912"/>
                  </a:lnTo>
                  <a:lnTo>
                    <a:pt x="2325" y="2840"/>
                  </a:lnTo>
                  <a:lnTo>
                    <a:pt x="2448" y="2759"/>
                  </a:lnTo>
                  <a:lnTo>
                    <a:pt x="2561" y="2664"/>
                  </a:lnTo>
                  <a:lnTo>
                    <a:pt x="2665" y="2560"/>
                  </a:lnTo>
                  <a:lnTo>
                    <a:pt x="2758" y="2448"/>
                  </a:lnTo>
                  <a:lnTo>
                    <a:pt x="2841" y="2326"/>
                  </a:lnTo>
                  <a:lnTo>
                    <a:pt x="2912" y="2195"/>
                  </a:lnTo>
                  <a:lnTo>
                    <a:pt x="2969" y="2057"/>
                  </a:lnTo>
                  <a:lnTo>
                    <a:pt x="3015" y="1914"/>
                  </a:lnTo>
                  <a:lnTo>
                    <a:pt x="3046" y="1764"/>
                  </a:lnTo>
                  <a:lnTo>
                    <a:pt x="3061" y="1610"/>
                  </a:lnTo>
                  <a:lnTo>
                    <a:pt x="3063" y="1531"/>
                  </a:lnTo>
                  <a:lnTo>
                    <a:pt x="3061" y="1452"/>
                  </a:lnTo>
                  <a:lnTo>
                    <a:pt x="3046" y="1298"/>
                  </a:lnTo>
                  <a:lnTo>
                    <a:pt x="3015" y="1148"/>
                  </a:lnTo>
                  <a:lnTo>
                    <a:pt x="2969" y="1005"/>
                  </a:lnTo>
                  <a:lnTo>
                    <a:pt x="2912" y="868"/>
                  </a:lnTo>
                  <a:lnTo>
                    <a:pt x="2841" y="737"/>
                  </a:lnTo>
                  <a:lnTo>
                    <a:pt x="2758" y="615"/>
                  </a:lnTo>
                  <a:lnTo>
                    <a:pt x="2665" y="501"/>
                  </a:lnTo>
                  <a:lnTo>
                    <a:pt x="2561" y="397"/>
                  </a:lnTo>
                  <a:lnTo>
                    <a:pt x="2448" y="304"/>
                  </a:lnTo>
                  <a:lnTo>
                    <a:pt x="2325" y="221"/>
                  </a:lnTo>
                  <a:lnTo>
                    <a:pt x="2196" y="151"/>
                  </a:lnTo>
                  <a:lnTo>
                    <a:pt x="2058" y="92"/>
                  </a:lnTo>
                  <a:lnTo>
                    <a:pt x="1914" y="47"/>
                  </a:lnTo>
                  <a:lnTo>
                    <a:pt x="1765" y="17"/>
                  </a:lnTo>
                  <a:lnTo>
                    <a:pt x="1610" y="2"/>
                  </a:lnTo>
                  <a:lnTo>
                    <a:pt x="15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3" name="Freeform 190"/>
            <p:cNvSpPr>
              <a:spLocks/>
            </p:cNvSpPr>
            <p:nvPr/>
          </p:nvSpPr>
          <p:spPr bwMode="auto">
            <a:xfrm>
              <a:off x="5810250" y="2482850"/>
              <a:ext cx="625475" cy="623888"/>
            </a:xfrm>
            <a:custGeom>
              <a:avLst/>
              <a:gdLst>
                <a:gd name="T0" fmla="*/ 747 w 1575"/>
                <a:gd name="T1" fmla="*/ 1 h 1575"/>
                <a:gd name="T2" fmla="*/ 591 w 1575"/>
                <a:gd name="T3" fmla="*/ 25 h 1575"/>
                <a:gd name="T4" fmla="*/ 446 w 1575"/>
                <a:gd name="T5" fmla="*/ 78 h 1575"/>
                <a:gd name="T6" fmla="*/ 316 w 1575"/>
                <a:gd name="T7" fmla="*/ 157 h 1575"/>
                <a:gd name="T8" fmla="*/ 205 w 1575"/>
                <a:gd name="T9" fmla="*/ 258 h 1575"/>
                <a:gd name="T10" fmla="*/ 114 w 1575"/>
                <a:gd name="T11" fmla="*/ 380 h 1575"/>
                <a:gd name="T12" fmla="*/ 48 w 1575"/>
                <a:gd name="T13" fmla="*/ 517 h 1575"/>
                <a:gd name="T14" fmla="*/ 9 w 1575"/>
                <a:gd name="T15" fmla="*/ 668 h 1575"/>
                <a:gd name="T16" fmla="*/ 0 w 1575"/>
                <a:gd name="T17" fmla="*/ 788 h 1575"/>
                <a:gd name="T18" fmla="*/ 9 w 1575"/>
                <a:gd name="T19" fmla="*/ 907 h 1575"/>
                <a:gd name="T20" fmla="*/ 48 w 1575"/>
                <a:gd name="T21" fmla="*/ 1059 h 1575"/>
                <a:gd name="T22" fmla="*/ 114 w 1575"/>
                <a:gd name="T23" fmla="*/ 1196 h 1575"/>
                <a:gd name="T24" fmla="*/ 205 w 1575"/>
                <a:gd name="T25" fmla="*/ 1317 h 1575"/>
                <a:gd name="T26" fmla="*/ 316 w 1575"/>
                <a:gd name="T27" fmla="*/ 1419 h 1575"/>
                <a:gd name="T28" fmla="*/ 446 w 1575"/>
                <a:gd name="T29" fmla="*/ 1498 h 1575"/>
                <a:gd name="T30" fmla="*/ 591 w 1575"/>
                <a:gd name="T31" fmla="*/ 1550 h 1575"/>
                <a:gd name="T32" fmla="*/ 747 w 1575"/>
                <a:gd name="T33" fmla="*/ 1575 h 1575"/>
                <a:gd name="T34" fmla="*/ 828 w 1575"/>
                <a:gd name="T35" fmla="*/ 1575 h 1575"/>
                <a:gd name="T36" fmla="*/ 984 w 1575"/>
                <a:gd name="T37" fmla="*/ 1550 h 1575"/>
                <a:gd name="T38" fmla="*/ 1129 w 1575"/>
                <a:gd name="T39" fmla="*/ 1498 h 1575"/>
                <a:gd name="T40" fmla="*/ 1258 w 1575"/>
                <a:gd name="T41" fmla="*/ 1419 h 1575"/>
                <a:gd name="T42" fmla="*/ 1370 w 1575"/>
                <a:gd name="T43" fmla="*/ 1317 h 1575"/>
                <a:gd name="T44" fmla="*/ 1461 w 1575"/>
                <a:gd name="T45" fmla="*/ 1196 h 1575"/>
                <a:gd name="T46" fmla="*/ 1527 w 1575"/>
                <a:gd name="T47" fmla="*/ 1059 h 1575"/>
                <a:gd name="T48" fmla="*/ 1566 w 1575"/>
                <a:gd name="T49" fmla="*/ 907 h 1575"/>
                <a:gd name="T50" fmla="*/ 1575 w 1575"/>
                <a:gd name="T51" fmla="*/ 788 h 1575"/>
                <a:gd name="T52" fmla="*/ 1566 w 1575"/>
                <a:gd name="T53" fmla="*/ 668 h 1575"/>
                <a:gd name="T54" fmla="*/ 1527 w 1575"/>
                <a:gd name="T55" fmla="*/ 517 h 1575"/>
                <a:gd name="T56" fmla="*/ 1461 w 1575"/>
                <a:gd name="T57" fmla="*/ 380 h 1575"/>
                <a:gd name="T58" fmla="*/ 1370 w 1575"/>
                <a:gd name="T59" fmla="*/ 258 h 1575"/>
                <a:gd name="T60" fmla="*/ 1258 w 1575"/>
                <a:gd name="T61" fmla="*/ 157 h 1575"/>
                <a:gd name="T62" fmla="*/ 1129 w 1575"/>
                <a:gd name="T63" fmla="*/ 78 h 1575"/>
                <a:gd name="T64" fmla="*/ 984 w 1575"/>
                <a:gd name="T65" fmla="*/ 25 h 1575"/>
                <a:gd name="T66" fmla="*/ 828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8" y="0"/>
                  </a:moveTo>
                  <a:lnTo>
                    <a:pt x="747" y="1"/>
                  </a:lnTo>
                  <a:lnTo>
                    <a:pt x="667" y="9"/>
                  </a:lnTo>
                  <a:lnTo>
                    <a:pt x="591" y="25"/>
                  </a:lnTo>
                  <a:lnTo>
                    <a:pt x="517" y="48"/>
                  </a:lnTo>
                  <a:lnTo>
                    <a:pt x="446" y="78"/>
                  </a:lnTo>
                  <a:lnTo>
                    <a:pt x="378" y="114"/>
                  </a:lnTo>
                  <a:lnTo>
                    <a:pt x="316" y="157"/>
                  </a:lnTo>
                  <a:lnTo>
                    <a:pt x="258" y="205"/>
                  </a:lnTo>
                  <a:lnTo>
                    <a:pt x="205" y="258"/>
                  </a:lnTo>
                  <a:lnTo>
                    <a:pt x="157" y="316"/>
                  </a:lnTo>
                  <a:lnTo>
                    <a:pt x="114" y="380"/>
                  </a:lnTo>
                  <a:lnTo>
                    <a:pt x="78" y="446"/>
                  </a:lnTo>
                  <a:lnTo>
                    <a:pt x="48" y="517"/>
                  </a:lnTo>
                  <a:lnTo>
                    <a:pt x="25" y="591"/>
                  </a:lnTo>
                  <a:lnTo>
                    <a:pt x="9" y="668"/>
                  </a:lnTo>
                  <a:lnTo>
                    <a:pt x="1" y="748"/>
                  </a:lnTo>
                  <a:lnTo>
                    <a:pt x="0" y="788"/>
                  </a:lnTo>
                  <a:lnTo>
                    <a:pt x="1" y="828"/>
                  </a:lnTo>
                  <a:lnTo>
                    <a:pt x="9" y="907"/>
                  </a:lnTo>
                  <a:lnTo>
                    <a:pt x="25" y="985"/>
                  </a:lnTo>
                  <a:lnTo>
                    <a:pt x="48" y="1059"/>
                  </a:lnTo>
                  <a:lnTo>
                    <a:pt x="78" y="1129"/>
                  </a:lnTo>
                  <a:lnTo>
                    <a:pt x="114" y="1196"/>
                  </a:lnTo>
                  <a:lnTo>
                    <a:pt x="157" y="1259"/>
                  </a:lnTo>
                  <a:lnTo>
                    <a:pt x="205" y="1317"/>
                  </a:lnTo>
                  <a:lnTo>
                    <a:pt x="258" y="1371"/>
                  </a:lnTo>
                  <a:lnTo>
                    <a:pt x="316" y="1419"/>
                  </a:lnTo>
                  <a:lnTo>
                    <a:pt x="378" y="1462"/>
                  </a:lnTo>
                  <a:lnTo>
                    <a:pt x="446" y="1498"/>
                  </a:lnTo>
                  <a:lnTo>
                    <a:pt x="517" y="1528"/>
                  </a:lnTo>
                  <a:lnTo>
                    <a:pt x="591" y="1550"/>
                  </a:lnTo>
                  <a:lnTo>
                    <a:pt x="667" y="1567"/>
                  </a:lnTo>
                  <a:lnTo>
                    <a:pt x="747" y="1575"/>
                  </a:lnTo>
                  <a:lnTo>
                    <a:pt x="788" y="1575"/>
                  </a:lnTo>
                  <a:lnTo>
                    <a:pt x="828" y="1575"/>
                  </a:lnTo>
                  <a:lnTo>
                    <a:pt x="907" y="1567"/>
                  </a:lnTo>
                  <a:lnTo>
                    <a:pt x="984" y="1550"/>
                  </a:lnTo>
                  <a:lnTo>
                    <a:pt x="1059" y="1528"/>
                  </a:lnTo>
                  <a:lnTo>
                    <a:pt x="1129" y="1498"/>
                  </a:lnTo>
                  <a:lnTo>
                    <a:pt x="1196" y="1462"/>
                  </a:lnTo>
                  <a:lnTo>
                    <a:pt x="1258" y="1419"/>
                  </a:lnTo>
                  <a:lnTo>
                    <a:pt x="1317" y="1371"/>
                  </a:lnTo>
                  <a:lnTo>
                    <a:pt x="1370" y="1317"/>
                  </a:lnTo>
                  <a:lnTo>
                    <a:pt x="1419" y="1259"/>
                  </a:lnTo>
                  <a:lnTo>
                    <a:pt x="1461" y="1196"/>
                  </a:lnTo>
                  <a:lnTo>
                    <a:pt x="1497" y="1129"/>
                  </a:lnTo>
                  <a:lnTo>
                    <a:pt x="1527" y="1059"/>
                  </a:lnTo>
                  <a:lnTo>
                    <a:pt x="1550" y="985"/>
                  </a:lnTo>
                  <a:lnTo>
                    <a:pt x="1566" y="907"/>
                  </a:lnTo>
                  <a:lnTo>
                    <a:pt x="1575" y="828"/>
                  </a:lnTo>
                  <a:lnTo>
                    <a:pt x="1575" y="788"/>
                  </a:lnTo>
                  <a:lnTo>
                    <a:pt x="1575" y="748"/>
                  </a:lnTo>
                  <a:lnTo>
                    <a:pt x="1566" y="668"/>
                  </a:lnTo>
                  <a:lnTo>
                    <a:pt x="1550" y="591"/>
                  </a:lnTo>
                  <a:lnTo>
                    <a:pt x="1527" y="517"/>
                  </a:lnTo>
                  <a:lnTo>
                    <a:pt x="1497" y="446"/>
                  </a:lnTo>
                  <a:lnTo>
                    <a:pt x="1461" y="380"/>
                  </a:lnTo>
                  <a:lnTo>
                    <a:pt x="1419" y="316"/>
                  </a:lnTo>
                  <a:lnTo>
                    <a:pt x="1370" y="258"/>
                  </a:lnTo>
                  <a:lnTo>
                    <a:pt x="1317" y="205"/>
                  </a:lnTo>
                  <a:lnTo>
                    <a:pt x="1258" y="157"/>
                  </a:lnTo>
                  <a:lnTo>
                    <a:pt x="1196" y="114"/>
                  </a:lnTo>
                  <a:lnTo>
                    <a:pt x="1129" y="78"/>
                  </a:lnTo>
                  <a:lnTo>
                    <a:pt x="1059" y="48"/>
                  </a:lnTo>
                  <a:lnTo>
                    <a:pt x="984" y="25"/>
                  </a:lnTo>
                  <a:lnTo>
                    <a:pt x="907" y="9"/>
                  </a:lnTo>
                  <a:lnTo>
                    <a:pt x="828" y="1"/>
                  </a:lnTo>
                  <a:lnTo>
                    <a:pt x="78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a:solidFill>
                    <a:srgbClr val="297FB8"/>
                  </a:solidFill>
                </a:rPr>
                <a:t>Juan</a:t>
              </a:r>
            </a:p>
          </p:txBody>
        </p:sp>
      </p:grpSp>
      <p:grpSp>
        <p:nvGrpSpPr>
          <p:cNvPr id="7" name="Group 6"/>
          <p:cNvGrpSpPr/>
          <p:nvPr/>
        </p:nvGrpSpPr>
        <p:grpSpPr>
          <a:xfrm>
            <a:off x="2016887" y="3068960"/>
            <a:ext cx="2319104" cy="2319104"/>
            <a:chOff x="3757613" y="2982913"/>
            <a:chExt cx="1697038" cy="1697038"/>
          </a:xfrm>
          <a:solidFill>
            <a:srgbClr val="8D44AD"/>
          </a:solidFill>
        </p:grpSpPr>
        <p:sp>
          <p:nvSpPr>
            <p:cNvPr id="54" name="Freeform 181"/>
            <p:cNvSpPr>
              <a:spLocks/>
            </p:cNvSpPr>
            <p:nvPr/>
          </p:nvSpPr>
          <p:spPr bwMode="auto">
            <a:xfrm>
              <a:off x="3757613" y="2982913"/>
              <a:ext cx="901700" cy="901700"/>
            </a:xfrm>
            <a:custGeom>
              <a:avLst/>
              <a:gdLst>
                <a:gd name="T0" fmla="*/ 1288 w 2272"/>
                <a:gd name="T1" fmla="*/ 2272 h 2272"/>
                <a:gd name="T2" fmla="*/ 1313 w 2272"/>
                <a:gd name="T3" fmla="*/ 2191 h 2272"/>
                <a:gd name="T4" fmla="*/ 1344 w 2272"/>
                <a:gd name="T5" fmla="*/ 2033 h 2272"/>
                <a:gd name="T6" fmla="*/ 1353 w 2272"/>
                <a:gd name="T7" fmla="*/ 1881 h 2272"/>
                <a:gd name="T8" fmla="*/ 1342 w 2272"/>
                <a:gd name="T9" fmla="*/ 1734 h 2272"/>
                <a:gd name="T10" fmla="*/ 1312 w 2272"/>
                <a:gd name="T11" fmla="*/ 1597 h 2272"/>
                <a:gd name="T12" fmla="*/ 1264 w 2272"/>
                <a:gd name="T13" fmla="*/ 1469 h 2272"/>
                <a:gd name="T14" fmla="*/ 1200 w 2272"/>
                <a:gd name="T15" fmla="*/ 1351 h 2272"/>
                <a:gd name="T16" fmla="*/ 1121 w 2272"/>
                <a:gd name="T17" fmla="*/ 1245 h 2272"/>
                <a:gd name="T18" fmla="*/ 1027 w 2272"/>
                <a:gd name="T19" fmla="*/ 1151 h 2272"/>
                <a:gd name="T20" fmla="*/ 920 w 2272"/>
                <a:gd name="T21" fmla="*/ 1072 h 2272"/>
                <a:gd name="T22" fmla="*/ 802 w 2272"/>
                <a:gd name="T23" fmla="*/ 1007 h 2272"/>
                <a:gd name="T24" fmla="*/ 674 w 2272"/>
                <a:gd name="T25" fmla="*/ 961 h 2272"/>
                <a:gd name="T26" fmla="*/ 537 w 2272"/>
                <a:gd name="T27" fmla="*/ 930 h 2272"/>
                <a:gd name="T28" fmla="*/ 392 w 2272"/>
                <a:gd name="T29" fmla="*/ 919 h 2272"/>
                <a:gd name="T30" fmla="*/ 239 w 2272"/>
                <a:gd name="T31" fmla="*/ 928 h 2272"/>
                <a:gd name="T32" fmla="*/ 80 w 2272"/>
                <a:gd name="T33" fmla="*/ 958 h 2272"/>
                <a:gd name="T34" fmla="*/ 0 w 2272"/>
                <a:gd name="T35" fmla="*/ 983 h 2272"/>
                <a:gd name="T36" fmla="*/ 983 w 2272"/>
                <a:gd name="T37" fmla="*/ 0 h 2272"/>
                <a:gd name="T38" fmla="*/ 958 w 2272"/>
                <a:gd name="T39" fmla="*/ 81 h 2272"/>
                <a:gd name="T40" fmla="*/ 928 w 2272"/>
                <a:gd name="T41" fmla="*/ 239 h 2272"/>
                <a:gd name="T42" fmla="*/ 919 w 2272"/>
                <a:gd name="T43" fmla="*/ 392 h 2272"/>
                <a:gd name="T44" fmla="*/ 929 w 2272"/>
                <a:gd name="T45" fmla="*/ 537 h 2272"/>
                <a:gd name="T46" fmla="*/ 959 w 2272"/>
                <a:gd name="T47" fmla="*/ 674 h 2272"/>
                <a:gd name="T48" fmla="*/ 1007 w 2272"/>
                <a:gd name="T49" fmla="*/ 804 h 2272"/>
                <a:gd name="T50" fmla="*/ 1072 w 2272"/>
                <a:gd name="T51" fmla="*/ 922 h 2272"/>
                <a:gd name="T52" fmla="*/ 1151 w 2272"/>
                <a:gd name="T53" fmla="*/ 1028 h 2272"/>
                <a:gd name="T54" fmla="*/ 1244 w 2272"/>
                <a:gd name="T55" fmla="*/ 1121 h 2272"/>
                <a:gd name="T56" fmla="*/ 1351 w 2272"/>
                <a:gd name="T57" fmla="*/ 1200 h 2272"/>
                <a:gd name="T58" fmla="*/ 1469 w 2272"/>
                <a:gd name="T59" fmla="*/ 1264 h 2272"/>
                <a:gd name="T60" fmla="*/ 1597 w 2272"/>
                <a:gd name="T61" fmla="*/ 1312 h 2272"/>
                <a:gd name="T62" fmla="*/ 1734 w 2272"/>
                <a:gd name="T63" fmla="*/ 1342 h 2272"/>
                <a:gd name="T64" fmla="*/ 1881 w 2272"/>
                <a:gd name="T65" fmla="*/ 1353 h 2272"/>
                <a:gd name="T66" fmla="*/ 2032 w 2272"/>
                <a:gd name="T67" fmla="*/ 1344 h 2272"/>
                <a:gd name="T68" fmla="*/ 2191 w 2272"/>
                <a:gd name="T69" fmla="*/ 1313 h 2272"/>
                <a:gd name="T70" fmla="*/ 2272 w 2272"/>
                <a:gd name="T71" fmla="*/ 1289 h 2272"/>
                <a:gd name="T72" fmla="*/ 1288 w 2272"/>
                <a:gd name="T73"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2" h="2272">
                  <a:moveTo>
                    <a:pt x="1288" y="2272"/>
                  </a:moveTo>
                  <a:lnTo>
                    <a:pt x="1313" y="2191"/>
                  </a:lnTo>
                  <a:lnTo>
                    <a:pt x="1344" y="2033"/>
                  </a:lnTo>
                  <a:lnTo>
                    <a:pt x="1353" y="1881"/>
                  </a:lnTo>
                  <a:lnTo>
                    <a:pt x="1342" y="1734"/>
                  </a:lnTo>
                  <a:lnTo>
                    <a:pt x="1312" y="1597"/>
                  </a:lnTo>
                  <a:lnTo>
                    <a:pt x="1264" y="1469"/>
                  </a:lnTo>
                  <a:lnTo>
                    <a:pt x="1200" y="1351"/>
                  </a:lnTo>
                  <a:lnTo>
                    <a:pt x="1121" y="1245"/>
                  </a:lnTo>
                  <a:lnTo>
                    <a:pt x="1027" y="1151"/>
                  </a:lnTo>
                  <a:lnTo>
                    <a:pt x="920" y="1072"/>
                  </a:lnTo>
                  <a:lnTo>
                    <a:pt x="802" y="1007"/>
                  </a:lnTo>
                  <a:lnTo>
                    <a:pt x="674" y="961"/>
                  </a:lnTo>
                  <a:lnTo>
                    <a:pt x="537" y="930"/>
                  </a:lnTo>
                  <a:lnTo>
                    <a:pt x="392" y="919"/>
                  </a:lnTo>
                  <a:lnTo>
                    <a:pt x="239" y="928"/>
                  </a:lnTo>
                  <a:lnTo>
                    <a:pt x="80" y="958"/>
                  </a:lnTo>
                  <a:lnTo>
                    <a:pt x="0" y="983"/>
                  </a:lnTo>
                  <a:lnTo>
                    <a:pt x="983" y="0"/>
                  </a:lnTo>
                  <a:lnTo>
                    <a:pt x="958" y="81"/>
                  </a:lnTo>
                  <a:lnTo>
                    <a:pt x="928" y="239"/>
                  </a:lnTo>
                  <a:lnTo>
                    <a:pt x="919" y="392"/>
                  </a:lnTo>
                  <a:lnTo>
                    <a:pt x="929" y="537"/>
                  </a:lnTo>
                  <a:lnTo>
                    <a:pt x="959" y="674"/>
                  </a:lnTo>
                  <a:lnTo>
                    <a:pt x="1007" y="804"/>
                  </a:lnTo>
                  <a:lnTo>
                    <a:pt x="1072" y="922"/>
                  </a:lnTo>
                  <a:lnTo>
                    <a:pt x="1151" y="1028"/>
                  </a:lnTo>
                  <a:lnTo>
                    <a:pt x="1244" y="1121"/>
                  </a:lnTo>
                  <a:lnTo>
                    <a:pt x="1351" y="1200"/>
                  </a:lnTo>
                  <a:lnTo>
                    <a:pt x="1469" y="1264"/>
                  </a:lnTo>
                  <a:lnTo>
                    <a:pt x="1597" y="1312"/>
                  </a:lnTo>
                  <a:lnTo>
                    <a:pt x="1734" y="1342"/>
                  </a:lnTo>
                  <a:lnTo>
                    <a:pt x="1881" y="1353"/>
                  </a:lnTo>
                  <a:lnTo>
                    <a:pt x="2032" y="1344"/>
                  </a:lnTo>
                  <a:lnTo>
                    <a:pt x="2191" y="1313"/>
                  </a:lnTo>
                  <a:lnTo>
                    <a:pt x="2272" y="1289"/>
                  </a:lnTo>
                  <a:lnTo>
                    <a:pt x="1288" y="22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58" name="Freeform 185"/>
            <p:cNvSpPr>
              <a:spLocks/>
            </p:cNvSpPr>
            <p:nvPr/>
          </p:nvSpPr>
          <p:spPr bwMode="auto">
            <a:xfrm>
              <a:off x="4240213" y="3465513"/>
              <a:ext cx="1214438" cy="1214438"/>
            </a:xfrm>
            <a:custGeom>
              <a:avLst/>
              <a:gdLst>
                <a:gd name="T0" fmla="*/ 1609 w 3061"/>
                <a:gd name="T1" fmla="*/ 1 h 3061"/>
                <a:gd name="T2" fmla="*/ 1913 w 3061"/>
                <a:gd name="T3" fmla="*/ 46 h 3061"/>
                <a:gd name="T4" fmla="*/ 2194 w 3061"/>
                <a:gd name="T5" fmla="*/ 150 h 3061"/>
                <a:gd name="T6" fmla="*/ 2447 w 3061"/>
                <a:gd name="T7" fmla="*/ 303 h 3061"/>
                <a:gd name="T8" fmla="*/ 2663 w 3061"/>
                <a:gd name="T9" fmla="*/ 500 h 3061"/>
                <a:gd name="T10" fmla="*/ 2839 w 3061"/>
                <a:gd name="T11" fmla="*/ 736 h 3061"/>
                <a:gd name="T12" fmla="*/ 2969 w 3061"/>
                <a:gd name="T13" fmla="*/ 1003 h 3061"/>
                <a:gd name="T14" fmla="*/ 3044 w 3061"/>
                <a:gd name="T15" fmla="*/ 1297 h 3061"/>
                <a:gd name="T16" fmla="*/ 3061 w 3061"/>
                <a:gd name="T17" fmla="*/ 1530 h 3061"/>
                <a:gd name="T18" fmla="*/ 3044 w 3061"/>
                <a:gd name="T19" fmla="*/ 1764 h 3061"/>
                <a:gd name="T20" fmla="*/ 2969 w 3061"/>
                <a:gd name="T21" fmla="*/ 2057 h 3061"/>
                <a:gd name="T22" fmla="*/ 2839 w 3061"/>
                <a:gd name="T23" fmla="*/ 2324 h 3061"/>
                <a:gd name="T24" fmla="*/ 2663 w 3061"/>
                <a:gd name="T25" fmla="*/ 2560 h 3061"/>
                <a:gd name="T26" fmla="*/ 2447 w 3061"/>
                <a:gd name="T27" fmla="*/ 2758 h 3061"/>
                <a:gd name="T28" fmla="*/ 2194 w 3061"/>
                <a:gd name="T29" fmla="*/ 2911 h 3061"/>
                <a:gd name="T30" fmla="*/ 1913 w 3061"/>
                <a:gd name="T31" fmla="*/ 3013 h 3061"/>
                <a:gd name="T32" fmla="*/ 1609 w 3061"/>
                <a:gd name="T33" fmla="*/ 3060 h 3061"/>
                <a:gd name="T34" fmla="*/ 1451 w 3061"/>
                <a:gd name="T35" fmla="*/ 3060 h 3061"/>
                <a:gd name="T36" fmla="*/ 1147 w 3061"/>
                <a:gd name="T37" fmla="*/ 3013 h 3061"/>
                <a:gd name="T38" fmla="*/ 865 w 3061"/>
                <a:gd name="T39" fmla="*/ 2911 h 3061"/>
                <a:gd name="T40" fmla="*/ 614 w 3061"/>
                <a:gd name="T41" fmla="*/ 2758 h 3061"/>
                <a:gd name="T42" fmla="*/ 396 w 3061"/>
                <a:gd name="T43" fmla="*/ 2560 h 3061"/>
                <a:gd name="T44" fmla="*/ 220 w 3061"/>
                <a:gd name="T45" fmla="*/ 2324 h 3061"/>
                <a:gd name="T46" fmla="*/ 92 w 3061"/>
                <a:gd name="T47" fmla="*/ 2057 h 3061"/>
                <a:gd name="T48" fmla="*/ 16 w 3061"/>
                <a:gd name="T49" fmla="*/ 1764 h 3061"/>
                <a:gd name="T50" fmla="*/ 0 w 3061"/>
                <a:gd name="T51" fmla="*/ 1530 h 3061"/>
                <a:gd name="T52" fmla="*/ 16 w 3061"/>
                <a:gd name="T53" fmla="*/ 1297 h 3061"/>
                <a:gd name="T54" fmla="*/ 92 w 3061"/>
                <a:gd name="T55" fmla="*/ 1003 h 3061"/>
                <a:gd name="T56" fmla="*/ 220 w 3061"/>
                <a:gd name="T57" fmla="*/ 736 h 3061"/>
                <a:gd name="T58" fmla="*/ 396 w 3061"/>
                <a:gd name="T59" fmla="*/ 500 h 3061"/>
                <a:gd name="T60" fmla="*/ 614 w 3061"/>
                <a:gd name="T61" fmla="*/ 303 h 3061"/>
                <a:gd name="T62" fmla="*/ 865 w 3061"/>
                <a:gd name="T63" fmla="*/ 150 h 3061"/>
                <a:gd name="T64" fmla="*/ 1147 w 3061"/>
                <a:gd name="T65" fmla="*/ 46 h 3061"/>
                <a:gd name="T66" fmla="*/ 1451 w 3061"/>
                <a:gd name="T67" fmla="*/ 1 h 3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1" h="3061">
                  <a:moveTo>
                    <a:pt x="1530" y="0"/>
                  </a:moveTo>
                  <a:lnTo>
                    <a:pt x="1609" y="1"/>
                  </a:lnTo>
                  <a:lnTo>
                    <a:pt x="1764" y="17"/>
                  </a:lnTo>
                  <a:lnTo>
                    <a:pt x="1913" y="46"/>
                  </a:lnTo>
                  <a:lnTo>
                    <a:pt x="2057" y="92"/>
                  </a:lnTo>
                  <a:lnTo>
                    <a:pt x="2194" y="150"/>
                  </a:lnTo>
                  <a:lnTo>
                    <a:pt x="2324" y="220"/>
                  </a:lnTo>
                  <a:lnTo>
                    <a:pt x="2447" y="303"/>
                  </a:lnTo>
                  <a:lnTo>
                    <a:pt x="2559" y="396"/>
                  </a:lnTo>
                  <a:lnTo>
                    <a:pt x="2663" y="500"/>
                  </a:lnTo>
                  <a:lnTo>
                    <a:pt x="2758" y="614"/>
                  </a:lnTo>
                  <a:lnTo>
                    <a:pt x="2839" y="736"/>
                  </a:lnTo>
                  <a:lnTo>
                    <a:pt x="2911" y="866"/>
                  </a:lnTo>
                  <a:lnTo>
                    <a:pt x="2969" y="1003"/>
                  </a:lnTo>
                  <a:lnTo>
                    <a:pt x="3013" y="1147"/>
                  </a:lnTo>
                  <a:lnTo>
                    <a:pt x="3044" y="1297"/>
                  </a:lnTo>
                  <a:lnTo>
                    <a:pt x="3060" y="1451"/>
                  </a:lnTo>
                  <a:lnTo>
                    <a:pt x="3061" y="1530"/>
                  </a:lnTo>
                  <a:lnTo>
                    <a:pt x="3060" y="1610"/>
                  </a:lnTo>
                  <a:lnTo>
                    <a:pt x="3044" y="1764"/>
                  </a:lnTo>
                  <a:lnTo>
                    <a:pt x="3013" y="1913"/>
                  </a:lnTo>
                  <a:lnTo>
                    <a:pt x="2969" y="2057"/>
                  </a:lnTo>
                  <a:lnTo>
                    <a:pt x="2911" y="2194"/>
                  </a:lnTo>
                  <a:lnTo>
                    <a:pt x="2839" y="2324"/>
                  </a:lnTo>
                  <a:lnTo>
                    <a:pt x="2758" y="2447"/>
                  </a:lnTo>
                  <a:lnTo>
                    <a:pt x="2663" y="2560"/>
                  </a:lnTo>
                  <a:lnTo>
                    <a:pt x="2559" y="2663"/>
                  </a:lnTo>
                  <a:lnTo>
                    <a:pt x="2447" y="2758"/>
                  </a:lnTo>
                  <a:lnTo>
                    <a:pt x="2324" y="2840"/>
                  </a:lnTo>
                  <a:lnTo>
                    <a:pt x="2194" y="2911"/>
                  </a:lnTo>
                  <a:lnTo>
                    <a:pt x="2057" y="2969"/>
                  </a:lnTo>
                  <a:lnTo>
                    <a:pt x="1913" y="3013"/>
                  </a:lnTo>
                  <a:lnTo>
                    <a:pt x="1764" y="3044"/>
                  </a:lnTo>
                  <a:lnTo>
                    <a:pt x="1609" y="3060"/>
                  </a:lnTo>
                  <a:lnTo>
                    <a:pt x="1530" y="3061"/>
                  </a:lnTo>
                  <a:lnTo>
                    <a:pt x="1451" y="3060"/>
                  </a:lnTo>
                  <a:lnTo>
                    <a:pt x="1297" y="3044"/>
                  </a:lnTo>
                  <a:lnTo>
                    <a:pt x="1147" y="3013"/>
                  </a:lnTo>
                  <a:lnTo>
                    <a:pt x="1003" y="2969"/>
                  </a:lnTo>
                  <a:lnTo>
                    <a:pt x="865" y="2911"/>
                  </a:lnTo>
                  <a:lnTo>
                    <a:pt x="736" y="2840"/>
                  </a:lnTo>
                  <a:lnTo>
                    <a:pt x="614" y="2758"/>
                  </a:lnTo>
                  <a:lnTo>
                    <a:pt x="500" y="2663"/>
                  </a:lnTo>
                  <a:lnTo>
                    <a:pt x="396" y="2560"/>
                  </a:lnTo>
                  <a:lnTo>
                    <a:pt x="303" y="2447"/>
                  </a:lnTo>
                  <a:lnTo>
                    <a:pt x="220" y="2324"/>
                  </a:lnTo>
                  <a:lnTo>
                    <a:pt x="150" y="2194"/>
                  </a:lnTo>
                  <a:lnTo>
                    <a:pt x="92" y="2057"/>
                  </a:lnTo>
                  <a:lnTo>
                    <a:pt x="46" y="1913"/>
                  </a:lnTo>
                  <a:lnTo>
                    <a:pt x="16" y="1764"/>
                  </a:lnTo>
                  <a:lnTo>
                    <a:pt x="1" y="1610"/>
                  </a:lnTo>
                  <a:lnTo>
                    <a:pt x="0" y="1530"/>
                  </a:lnTo>
                  <a:lnTo>
                    <a:pt x="1" y="1451"/>
                  </a:lnTo>
                  <a:lnTo>
                    <a:pt x="16" y="1297"/>
                  </a:lnTo>
                  <a:lnTo>
                    <a:pt x="46" y="1147"/>
                  </a:lnTo>
                  <a:lnTo>
                    <a:pt x="92" y="1003"/>
                  </a:lnTo>
                  <a:lnTo>
                    <a:pt x="150" y="866"/>
                  </a:lnTo>
                  <a:lnTo>
                    <a:pt x="220" y="736"/>
                  </a:lnTo>
                  <a:lnTo>
                    <a:pt x="303" y="614"/>
                  </a:lnTo>
                  <a:lnTo>
                    <a:pt x="396" y="500"/>
                  </a:lnTo>
                  <a:lnTo>
                    <a:pt x="500" y="396"/>
                  </a:lnTo>
                  <a:lnTo>
                    <a:pt x="614" y="303"/>
                  </a:lnTo>
                  <a:lnTo>
                    <a:pt x="736" y="220"/>
                  </a:lnTo>
                  <a:lnTo>
                    <a:pt x="865" y="150"/>
                  </a:lnTo>
                  <a:lnTo>
                    <a:pt x="1003" y="92"/>
                  </a:lnTo>
                  <a:lnTo>
                    <a:pt x="1147" y="46"/>
                  </a:lnTo>
                  <a:lnTo>
                    <a:pt x="1297" y="17"/>
                  </a:lnTo>
                  <a:lnTo>
                    <a:pt x="1451" y="1"/>
                  </a:lnTo>
                  <a:lnTo>
                    <a:pt x="15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61" name="Freeform 188"/>
            <p:cNvSpPr>
              <a:spLocks/>
            </p:cNvSpPr>
            <p:nvPr/>
          </p:nvSpPr>
          <p:spPr bwMode="auto">
            <a:xfrm>
              <a:off x="4530725" y="3756025"/>
              <a:ext cx="625475" cy="623888"/>
            </a:xfrm>
            <a:custGeom>
              <a:avLst/>
              <a:gdLst>
                <a:gd name="T0" fmla="*/ 828 w 1575"/>
                <a:gd name="T1" fmla="*/ 1 h 1575"/>
                <a:gd name="T2" fmla="*/ 984 w 1575"/>
                <a:gd name="T3" fmla="*/ 25 h 1575"/>
                <a:gd name="T4" fmla="*/ 1129 w 1575"/>
                <a:gd name="T5" fmla="*/ 78 h 1575"/>
                <a:gd name="T6" fmla="*/ 1258 w 1575"/>
                <a:gd name="T7" fmla="*/ 157 h 1575"/>
                <a:gd name="T8" fmla="*/ 1370 w 1575"/>
                <a:gd name="T9" fmla="*/ 258 h 1575"/>
                <a:gd name="T10" fmla="*/ 1461 w 1575"/>
                <a:gd name="T11" fmla="*/ 379 h 1575"/>
                <a:gd name="T12" fmla="*/ 1527 w 1575"/>
                <a:gd name="T13" fmla="*/ 517 h 1575"/>
                <a:gd name="T14" fmla="*/ 1566 w 1575"/>
                <a:gd name="T15" fmla="*/ 668 h 1575"/>
                <a:gd name="T16" fmla="*/ 1575 w 1575"/>
                <a:gd name="T17" fmla="*/ 788 h 1575"/>
                <a:gd name="T18" fmla="*/ 1566 w 1575"/>
                <a:gd name="T19" fmla="*/ 907 h 1575"/>
                <a:gd name="T20" fmla="*/ 1527 w 1575"/>
                <a:gd name="T21" fmla="*/ 1059 h 1575"/>
                <a:gd name="T22" fmla="*/ 1461 w 1575"/>
                <a:gd name="T23" fmla="*/ 1196 h 1575"/>
                <a:gd name="T24" fmla="*/ 1370 w 1575"/>
                <a:gd name="T25" fmla="*/ 1317 h 1575"/>
                <a:gd name="T26" fmla="*/ 1258 w 1575"/>
                <a:gd name="T27" fmla="*/ 1419 h 1575"/>
                <a:gd name="T28" fmla="*/ 1129 w 1575"/>
                <a:gd name="T29" fmla="*/ 1497 h 1575"/>
                <a:gd name="T30" fmla="*/ 984 w 1575"/>
                <a:gd name="T31" fmla="*/ 1550 h 1575"/>
                <a:gd name="T32" fmla="*/ 828 w 1575"/>
                <a:gd name="T33" fmla="*/ 1574 h 1575"/>
                <a:gd name="T34" fmla="*/ 746 w 1575"/>
                <a:gd name="T35" fmla="*/ 1574 h 1575"/>
                <a:gd name="T36" fmla="*/ 591 w 1575"/>
                <a:gd name="T37" fmla="*/ 1550 h 1575"/>
                <a:gd name="T38" fmla="*/ 446 w 1575"/>
                <a:gd name="T39" fmla="*/ 1497 h 1575"/>
                <a:gd name="T40" fmla="*/ 316 w 1575"/>
                <a:gd name="T41" fmla="*/ 1419 h 1575"/>
                <a:gd name="T42" fmla="*/ 205 w 1575"/>
                <a:gd name="T43" fmla="*/ 1317 h 1575"/>
                <a:gd name="T44" fmla="*/ 114 w 1575"/>
                <a:gd name="T45" fmla="*/ 1196 h 1575"/>
                <a:gd name="T46" fmla="*/ 48 w 1575"/>
                <a:gd name="T47" fmla="*/ 1059 h 1575"/>
                <a:gd name="T48" fmla="*/ 9 w 1575"/>
                <a:gd name="T49" fmla="*/ 907 h 1575"/>
                <a:gd name="T50" fmla="*/ 0 w 1575"/>
                <a:gd name="T51" fmla="*/ 788 h 1575"/>
                <a:gd name="T52" fmla="*/ 9 w 1575"/>
                <a:gd name="T53" fmla="*/ 668 h 1575"/>
                <a:gd name="T54" fmla="*/ 48 w 1575"/>
                <a:gd name="T55" fmla="*/ 517 h 1575"/>
                <a:gd name="T56" fmla="*/ 114 w 1575"/>
                <a:gd name="T57" fmla="*/ 379 h 1575"/>
                <a:gd name="T58" fmla="*/ 205 w 1575"/>
                <a:gd name="T59" fmla="*/ 258 h 1575"/>
                <a:gd name="T60" fmla="*/ 316 w 1575"/>
                <a:gd name="T61" fmla="*/ 157 h 1575"/>
                <a:gd name="T62" fmla="*/ 446 w 1575"/>
                <a:gd name="T63" fmla="*/ 78 h 1575"/>
                <a:gd name="T64" fmla="*/ 591 w 1575"/>
                <a:gd name="T65" fmla="*/ 25 h 1575"/>
                <a:gd name="T66" fmla="*/ 746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7" y="0"/>
                  </a:moveTo>
                  <a:lnTo>
                    <a:pt x="828" y="1"/>
                  </a:lnTo>
                  <a:lnTo>
                    <a:pt x="907" y="9"/>
                  </a:lnTo>
                  <a:lnTo>
                    <a:pt x="984" y="25"/>
                  </a:lnTo>
                  <a:lnTo>
                    <a:pt x="1058" y="48"/>
                  </a:lnTo>
                  <a:lnTo>
                    <a:pt x="1129" y="78"/>
                  </a:lnTo>
                  <a:lnTo>
                    <a:pt x="1196" y="114"/>
                  </a:lnTo>
                  <a:lnTo>
                    <a:pt x="1258" y="157"/>
                  </a:lnTo>
                  <a:lnTo>
                    <a:pt x="1317" y="205"/>
                  </a:lnTo>
                  <a:lnTo>
                    <a:pt x="1370" y="258"/>
                  </a:lnTo>
                  <a:lnTo>
                    <a:pt x="1418" y="316"/>
                  </a:lnTo>
                  <a:lnTo>
                    <a:pt x="1461" y="379"/>
                  </a:lnTo>
                  <a:lnTo>
                    <a:pt x="1497" y="446"/>
                  </a:lnTo>
                  <a:lnTo>
                    <a:pt x="1527" y="517"/>
                  </a:lnTo>
                  <a:lnTo>
                    <a:pt x="1550" y="591"/>
                  </a:lnTo>
                  <a:lnTo>
                    <a:pt x="1566" y="668"/>
                  </a:lnTo>
                  <a:lnTo>
                    <a:pt x="1573" y="747"/>
                  </a:lnTo>
                  <a:lnTo>
                    <a:pt x="1575" y="788"/>
                  </a:lnTo>
                  <a:lnTo>
                    <a:pt x="1573" y="828"/>
                  </a:lnTo>
                  <a:lnTo>
                    <a:pt x="1566" y="907"/>
                  </a:lnTo>
                  <a:lnTo>
                    <a:pt x="1550" y="984"/>
                  </a:lnTo>
                  <a:lnTo>
                    <a:pt x="1527" y="1059"/>
                  </a:lnTo>
                  <a:lnTo>
                    <a:pt x="1497" y="1129"/>
                  </a:lnTo>
                  <a:lnTo>
                    <a:pt x="1461" y="1196"/>
                  </a:lnTo>
                  <a:lnTo>
                    <a:pt x="1418" y="1259"/>
                  </a:lnTo>
                  <a:lnTo>
                    <a:pt x="1370" y="1317"/>
                  </a:lnTo>
                  <a:lnTo>
                    <a:pt x="1317" y="1370"/>
                  </a:lnTo>
                  <a:lnTo>
                    <a:pt x="1258" y="1419"/>
                  </a:lnTo>
                  <a:lnTo>
                    <a:pt x="1196" y="1461"/>
                  </a:lnTo>
                  <a:lnTo>
                    <a:pt x="1129" y="1497"/>
                  </a:lnTo>
                  <a:lnTo>
                    <a:pt x="1058" y="1527"/>
                  </a:lnTo>
                  <a:lnTo>
                    <a:pt x="984" y="1550"/>
                  </a:lnTo>
                  <a:lnTo>
                    <a:pt x="907" y="1566"/>
                  </a:lnTo>
                  <a:lnTo>
                    <a:pt x="828" y="1574"/>
                  </a:lnTo>
                  <a:lnTo>
                    <a:pt x="787" y="1575"/>
                  </a:lnTo>
                  <a:lnTo>
                    <a:pt x="746" y="1574"/>
                  </a:lnTo>
                  <a:lnTo>
                    <a:pt x="667" y="1566"/>
                  </a:lnTo>
                  <a:lnTo>
                    <a:pt x="591" y="1550"/>
                  </a:lnTo>
                  <a:lnTo>
                    <a:pt x="516" y="1527"/>
                  </a:lnTo>
                  <a:lnTo>
                    <a:pt x="446" y="1497"/>
                  </a:lnTo>
                  <a:lnTo>
                    <a:pt x="378" y="1461"/>
                  </a:lnTo>
                  <a:lnTo>
                    <a:pt x="316" y="1419"/>
                  </a:lnTo>
                  <a:lnTo>
                    <a:pt x="258" y="1370"/>
                  </a:lnTo>
                  <a:lnTo>
                    <a:pt x="205" y="1317"/>
                  </a:lnTo>
                  <a:lnTo>
                    <a:pt x="155" y="1259"/>
                  </a:lnTo>
                  <a:lnTo>
                    <a:pt x="114" y="1196"/>
                  </a:lnTo>
                  <a:lnTo>
                    <a:pt x="78" y="1129"/>
                  </a:lnTo>
                  <a:lnTo>
                    <a:pt x="48" y="1059"/>
                  </a:lnTo>
                  <a:lnTo>
                    <a:pt x="25" y="984"/>
                  </a:lnTo>
                  <a:lnTo>
                    <a:pt x="9" y="907"/>
                  </a:lnTo>
                  <a:lnTo>
                    <a:pt x="0" y="828"/>
                  </a:lnTo>
                  <a:lnTo>
                    <a:pt x="0" y="788"/>
                  </a:lnTo>
                  <a:lnTo>
                    <a:pt x="0" y="747"/>
                  </a:lnTo>
                  <a:lnTo>
                    <a:pt x="9" y="668"/>
                  </a:lnTo>
                  <a:lnTo>
                    <a:pt x="25" y="591"/>
                  </a:lnTo>
                  <a:lnTo>
                    <a:pt x="48" y="517"/>
                  </a:lnTo>
                  <a:lnTo>
                    <a:pt x="78" y="446"/>
                  </a:lnTo>
                  <a:lnTo>
                    <a:pt x="114" y="379"/>
                  </a:lnTo>
                  <a:lnTo>
                    <a:pt x="155" y="316"/>
                  </a:lnTo>
                  <a:lnTo>
                    <a:pt x="205" y="258"/>
                  </a:lnTo>
                  <a:lnTo>
                    <a:pt x="258" y="205"/>
                  </a:lnTo>
                  <a:lnTo>
                    <a:pt x="316" y="157"/>
                  </a:lnTo>
                  <a:lnTo>
                    <a:pt x="378" y="114"/>
                  </a:lnTo>
                  <a:lnTo>
                    <a:pt x="446" y="78"/>
                  </a:lnTo>
                  <a:lnTo>
                    <a:pt x="516" y="48"/>
                  </a:lnTo>
                  <a:lnTo>
                    <a:pt x="591" y="25"/>
                  </a:lnTo>
                  <a:lnTo>
                    <a:pt x="667" y="9"/>
                  </a:lnTo>
                  <a:lnTo>
                    <a:pt x="746" y="1"/>
                  </a:lnTo>
                  <a:lnTo>
                    <a:pt x="787"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lgn="ctr"/>
              <a:r>
                <a:rPr lang="es-CO" sz="2400" b="1" dirty="0" err="1">
                  <a:solidFill>
                    <a:srgbClr val="8D44AD"/>
                  </a:solidFill>
                </a:rPr>
                <a:t>Inta</a:t>
              </a:r>
              <a:endParaRPr lang="es-CO" sz="2400" b="1" dirty="0">
                <a:solidFill>
                  <a:srgbClr val="8D44AD"/>
                </a:solidFill>
              </a:endParaRPr>
            </a:p>
          </p:txBody>
        </p:sp>
      </p:grpSp>
      <p:sp>
        <p:nvSpPr>
          <p:cNvPr id="59" name="Freeform 186"/>
          <p:cNvSpPr>
            <a:spLocks/>
          </p:cNvSpPr>
          <p:nvPr/>
        </p:nvSpPr>
        <p:spPr bwMode="auto">
          <a:xfrm>
            <a:off x="930010" y="1982083"/>
            <a:ext cx="1661771" cy="1659602"/>
          </a:xfrm>
          <a:custGeom>
            <a:avLst/>
            <a:gdLst>
              <a:gd name="T0" fmla="*/ 1611 w 3063"/>
              <a:gd name="T1" fmla="*/ 2 h 3062"/>
              <a:gd name="T2" fmla="*/ 1914 w 3063"/>
              <a:gd name="T3" fmla="*/ 47 h 3062"/>
              <a:gd name="T4" fmla="*/ 2196 w 3063"/>
              <a:gd name="T5" fmla="*/ 151 h 3062"/>
              <a:gd name="T6" fmla="*/ 2448 w 3063"/>
              <a:gd name="T7" fmla="*/ 304 h 3062"/>
              <a:gd name="T8" fmla="*/ 2665 w 3063"/>
              <a:gd name="T9" fmla="*/ 501 h 3062"/>
              <a:gd name="T10" fmla="*/ 2841 w 3063"/>
              <a:gd name="T11" fmla="*/ 737 h 3062"/>
              <a:gd name="T12" fmla="*/ 2971 w 3063"/>
              <a:gd name="T13" fmla="*/ 1005 h 3062"/>
              <a:gd name="T14" fmla="*/ 3046 w 3063"/>
              <a:gd name="T15" fmla="*/ 1298 h 3062"/>
              <a:gd name="T16" fmla="*/ 3063 w 3063"/>
              <a:gd name="T17" fmla="*/ 1531 h 3062"/>
              <a:gd name="T18" fmla="*/ 3046 w 3063"/>
              <a:gd name="T19" fmla="*/ 1764 h 3062"/>
              <a:gd name="T20" fmla="*/ 2971 w 3063"/>
              <a:gd name="T21" fmla="*/ 2057 h 3062"/>
              <a:gd name="T22" fmla="*/ 2841 w 3063"/>
              <a:gd name="T23" fmla="*/ 2326 h 3062"/>
              <a:gd name="T24" fmla="*/ 2665 w 3063"/>
              <a:gd name="T25" fmla="*/ 2560 h 3062"/>
              <a:gd name="T26" fmla="*/ 2448 w 3063"/>
              <a:gd name="T27" fmla="*/ 2759 h 3062"/>
              <a:gd name="T28" fmla="*/ 2196 w 3063"/>
              <a:gd name="T29" fmla="*/ 2912 h 3062"/>
              <a:gd name="T30" fmla="*/ 1914 w 3063"/>
              <a:gd name="T31" fmla="*/ 3014 h 3062"/>
              <a:gd name="T32" fmla="*/ 1611 w 3063"/>
              <a:gd name="T33" fmla="*/ 3061 h 3062"/>
              <a:gd name="T34" fmla="*/ 1453 w 3063"/>
              <a:gd name="T35" fmla="*/ 3061 h 3062"/>
              <a:gd name="T36" fmla="*/ 1148 w 3063"/>
              <a:gd name="T37" fmla="*/ 3014 h 3062"/>
              <a:gd name="T38" fmla="*/ 867 w 3063"/>
              <a:gd name="T39" fmla="*/ 2912 h 3062"/>
              <a:gd name="T40" fmla="*/ 616 w 3063"/>
              <a:gd name="T41" fmla="*/ 2759 h 3062"/>
              <a:gd name="T42" fmla="*/ 398 w 3063"/>
              <a:gd name="T43" fmla="*/ 2560 h 3062"/>
              <a:gd name="T44" fmla="*/ 222 w 3063"/>
              <a:gd name="T45" fmla="*/ 2326 h 3062"/>
              <a:gd name="T46" fmla="*/ 93 w 3063"/>
              <a:gd name="T47" fmla="*/ 2057 h 3062"/>
              <a:gd name="T48" fmla="*/ 18 w 3063"/>
              <a:gd name="T49" fmla="*/ 1764 h 3062"/>
              <a:gd name="T50" fmla="*/ 0 w 3063"/>
              <a:gd name="T51" fmla="*/ 1531 h 3062"/>
              <a:gd name="T52" fmla="*/ 18 w 3063"/>
              <a:gd name="T53" fmla="*/ 1298 h 3062"/>
              <a:gd name="T54" fmla="*/ 93 w 3063"/>
              <a:gd name="T55" fmla="*/ 1005 h 3062"/>
              <a:gd name="T56" fmla="*/ 222 w 3063"/>
              <a:gd name="T57" fmla="*/ 737 h 3062"/>
              <a:gd name="T58" fmla="*/ 398 w 3063"/>
              <a:gd name="T59" fmla="*/ 501 h 3062"/>
              <a:gd name="T60" fmla="*/ 616 w 3063"/>
              <a:gd name="T61" fmla="*/ 304 h 3062"/>
              <a:gd name="T62" fmla="*/ 867 w 3063"/>
              <a:gd name="T63" fmla="*/ 151 h 3062"/>
              <a:gd name="T64" fmla="*/ 1148 w 3063"/>
              <a:gd name="T65" fmla="*/ 47 h 3062"/>
              <a:gd name="T66" fmla="*/ 1453 w 3063"/>
              <a:gd name="T67" fmla="*/ 2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63" h="3062">
                <a:moveTo>
                  <a:pt x="1532" y="0"/>
                </a:moveTo>
                <a:lnTo>
                  <a:pt x="1611" y="2"/>
                </a:lnTo>
                <a:lnTo>
                  <a:pt x="1765" y="17"/>
                </a:lnTo>
                <a:lnTo>
                  <a:pt x="1914" y="47"/>
                </a:lnTo>
                <a:lnTo>
                  <a:pt x="2058" y="92"/>
                </a:lnTo>
                <a:lnTo>
                  <a:pt x="2196" y="151"/>
                </a:lnTo>
                <a:lnTo>
                  <a:pt x="2325" y="221"/>
                </a:lnTo>
                <a:lnTo>
                  <a:pt x="2448" y="304"/>
                </a:lnTo>
                <a:lnTo>
                  <a:pt x="2561" y="397"/>
                </a:lnTo>
                <a:lnTo>
                  <a:pt x="2665" y="501"/>
                </a:lnTo>
                <a:lnTo>
                  <a:pt x="2759" y="615"/>
                </a:lnTo>
                <a:lnTo>
                  <a:pt x="2841" y="737"/>
                </a:lnTo>
                <a:lnTo>
                  <a:pt x="2912" y="868"/>
                </a:lnTo>
                <a:lnTo>
                  <a:pt x="2971" y="1005"/>
                </a:lnTo>
                <a:lnTo>
                  <a:pt x="3015" y="1148"/>
                </a:lnTo>
                <a:lnTo>
                  <a:pt x="3046" y="1298"/>
                </a:lnTo>
                <a:lnTo>
                  <a:pt x="3061" y="1452"/>
                </a:lnTo>
                <a:lnTo>
                  <a:pt x="3063" y="1531"/>
                </a:lnTo>
                <a:lnTo>
                  <a:pt x="3061" y="1610"/>
                </a:lnTo>
                <a:lnTo>
                  <a:pt x="3046" y="1764"/>
                </a:lnTo>
                <a:lnTo>
                  <a:pt x="3015" y="1914"/>
                </a:lnTo>
                <a:lnTo>
                  <a:pt x="2971" y="2057"/>
                </a:lnTo>
                <a:lnTo>
                  <a:pt x="2912" y="2195"/>
                </a:lnTo>
                <a:lnTo>
                  <a:pt x="2841" y="2326"/>
                </a:lnTo>
                <a:lnTo>
                  <a:pt x="2759" y="2448"/>
                </a:lnTo>
                <a:lnTo>
                  <a:pt x="2665" y="2560"/>
                </a:lnTo>
                <a:lnTo>
                  <a:pt x="2561" y="2664"/>
                </a:lnTo>
                <a:lnTo>
                  <a:pt x="2448" y="2759"/>
                </a:lnTo>
                <a:lnTo>
                  <a:pt x="2325" y="2840"/>
                </a:lnTo>
                <a:lnTo>
                  <a:pt x="2196" y="2912"/>
                </a:lnTo>
                <a:lnTo>
                  <a:pt x="2058" y="2970"/>
                </a:lnTo>
                <a:lnTo>
                  <a:pt x="1914" y="3014"/>
                </a:lnTo>
                <a:lnTo>
                  <a:pt x="1765" y="3045"/>
                </a:lnTo>
                <a:lnTo>
                  <a:pt x="1611" y="3061"/>
                </a:lnTo>
                <a:lnTo>
                  <a:pt x="1532" y="3062"/>
                </a:lnTo>
                <a:lnTo>
                  <a:pt x="1453" y="3061"/>
                </a:lnTo>
                <a:lnTo>
                  <a:pt x="1299" y="3045"/>
                </a:lnTo>
                <a:lnTo>
                  <a:pt x="1148" y="3014"/>
                </a:lnTo>
                <a:lnTo>
                  <a:pt x="1004" y="2970"/>
                </a:lnTo>
                <a:lnTo>
                  <a:pt x="867" y="2912"/>
                </a:lnTo>
                <a:lnTo>
                  <a:pt x="737" y="2840"/>
                </a:lnTo>
                <a:lnTo>
                  <a:pt x="616" y="2759"/>
                </a:lnTo>
                <a:lnTo>
                  <a:pt x="502" y="2664"/>
                </a:lnTo>
                <a:lnTo>
                  <a:pt x="398" y="2560"/>
                </a:lnTo>
                <a:lnTo>
                  <a:pt x="305" y="2448"/>
                </a:lnTo>
                <a:lnTo>
                  <a:pt x="222" y="2326"/>
                </a:lnTo>
                <a:lnTo>
                  <a:pt x="152" y="2195"/>
                </a:lnTo>
                <a:lnTo>
                  <a:pt x="93" y="2057"/>
                </a:lnTo>
                <a:lnTo>
                  <a:pt x="48" y="1914"/>
                </a:lnTo>
                <a:lnTo>
                  <a:pt x="18" y="1764"/>
                </a:lnTo>
                <a:lnTo>
                  <a:pt x="3" y="1610"/>
                </a:lnTo>
                <a:lnTo>
                  <a:pt x="0" y="1531"/>
                </a:lnTo>
                <a:lnTo>
                  <a:pt x="3" y="1452"/>
                </a:lnTo>
                <a:lnTo>
                  <a:pt x="18" y="1298"/>
                </a:lnTo>
                <a:lnTo>
                  <a:pt x="48" y="1148"/>
                </a:lnTo>
                <a:lnTo>
                  <a:pt x="93" y="1005"/>
                </a:lnTo>
                <a:lnTo>
                  <a:pt x="152" y="868"/>
                </a:lnTo>
                <a:lnTo>
                  <a:pt x="222" y="737"/>
                </a:lnTo>
                <a:lnTo>
                  <a:pt x="305" y="615"/>
                </a:lnTo>
                <a:lnTo>
                  <a:pt x="398" y="501"/>
                </a:lnTo>
                <a:lnTo>
                  <a:pt x="502" y="397"/>
                </a:lnTo>
                <a:lnTo>
                  <a:pt x="616" y="304"/>
                </a:lnTo>
                <a:lnTo>
                  <a:pt x="737" y="221"/>
                </a:lnTo>
                <a:lnTo>
                  <a:pt x="867" y="151"/>
                </a:lnTo>
                <a:lnTo>
                  <a:pt x="1004" y="92"/>
                </a:lnTo>
                <a:lnTo>
                  <a:pt x="1148" y="47"/>
                </a:lnTo>
                <a:lnTo>
                  <a:pt x="1299" y="17"/>
                </a:lnTo>
                <a:lnTo>
                  <a:pt x="1453" y="2"/>
                </a:lnTo>
                <a:lnTo>
                  <a:pt x="1532" y="0"/>
                </a:lnTo>
                <a:close/>
              </a:path>
            </a:pathLst>
          </a:custGeom>
          <a:solidFill>
            <a:srgbClr val="2D3E50"/>
          </a:solidFill>
          <a:ln>
            <a:noFill/>
          </a:ln>
        </p:spPr>
        <p:txBody>
          <a:bodyPr vert="horz" wrap="square" lIns="91440" tIns="45720" rIns="91440" bIns="45720" numCol="1" anchor="t" anchorCtr="0" compatLnSpc="1">
            <a:prstTxWarp prst="textNoShape">
              <a:avLst/>
            </a:prstTxWarp>
          </a:bodyPr>
          <a:lstStyle/>
          <a:p>
            <a:endParaRPr lang="es-CO" dirty="0"/>
          </a:p>
        </p:txBody>
      </p:sp>
      <p:sp>
        <p:nvSpPr>
          <p:cNvPr id="60" name="Freeform 187"/>
          <p:cNvSpPr>
            <a:spLocks/>
          </p:cNvSpPr>
          <p:nvPr/>
        </p:nvSpPr>
        <p:spPr bwMode="auto">
          <a:xfrm>
            <a:off x="1333521" y="2385594"/>
            <a:ext cx="854749" cy="852580"/>
          </a:xfrm>
          <a:custGeom>
            <a:avLst/>
            <a:gdLst>
              <a:gd name="T0" fmla="*/ 828 w 1575"/>
              <a:gd name="T1" fmla="*/ 1 h 1575"/>
              <a:gd name="T2" fmla="*/ 985 w 1575"/>
              <a:gd name="T3" fmla="*/ 25 h 1575"/>
              <a:gd name="T4" fmla="*/ 1129 w 1575"/>
              <a:gd name="T5" fmla="*/ 78 h 1575"/>
              <a:gd name="T6" fmla="*/ 1258 w 1575"/>
              <a:gd name="T7" fmla="*/ 157 h 1575"/>
              <a:gd name="T8" fmla="*/ 1371 w 1575"/>
              <a:gd name="T9" fmla="*/ 258 h 1575"/>
              <a:gd name="T10" fmla="*/ 1461 w 1575"/>
              <a:gd name="T11" fmla="*/ 380 h 1575"/>
              <a:gd name="T12" fmla="*/ 1528 w 1575"/>
              <a:gd name="T13" fmla="*/ 517 h 1575"/>
              <a:gd name="T14" fmla="*/ 1566 w 1575"/>
              <a:gd name="T15" fmla="*/ 668 h 1575"/>
              <a:gd name="T16" fmla="*/ 1575 w 1575"/>
              <a:gd name="T17" fmla="*/ 788 h 1575"/>
              <a:gd name="T18" fmla="*/ 1566 w 1575"/>
              <a:gd name="T19" fmla="*/ 907 h 1575"/>
              <a:gd name="T20" fmla="*/ 1528 w 1575"/>
              <a:gd name="T21" fmla="*/ 1059 h 1575"/>
              <a:gd name="T22" fmla="*/ 1461 w 1575"/>
              <a:gd name="T23" fmla="*/ 1196 h 1575"/>
              <a:gd name="T24" fmla="*/ 1371 w 1575"/>
              <a:gd name="T25" fmla="*/ 1317 h 1575"/>
              <a:gd name="T26" fmla="*/ 1258 w 1575"/>
              <a:gd name="T27" fmla="*/ 1419 h 1575"/>
              <a:gd name="T28" fmla="*/ 1129 w 1575"/>
              <a:gd name="T29" fmla="*/ 1498 h 1575"/>
              <a:gd name="T30" fmla="*/ 985 w 1575"/>
              <a:gd name="T31" fmla="*/ 1550 h 1575"/>
              <a:gd name="T32" fmla="*/ 828 w 1575"/>
              <a:gd name="T33" fmla="*/ 1575 h 1575"/>
              <a:gd name="T34" fmla="*/ 747 w 1575"/>
              <a:gd name="T35" fmla="*/ 1575 h 1575"/>
              <a:gd name="T36" fmla="*/ 591 w 1575"/>
              <a:gd name="T37" fmla="*/ 1550 h 1575"/>
              <a:gd name="T38" fmla="*/ 446 w 1575"/>
              <a:gd name="T39" fmla="*/ 1498 h 1575"/>
              <a:gd name="T40" fmla="*/ 316 w 1575"/>
              <a:gd name="T41" fmla="*/ 1419 h 1575"/>
              <a:gd name="T42" fmla="*/ 205 w 1575"/>
              <a:gd name="T43" fmla="*/ 1317 h 1575"/>
              <a:gd name="T44" fmla="*/ 114 w 1575"/>
              <a:gd name="T45" fmla="*/ 1196 h 1575"/>
              <a:gd name="T46" fmla="*/ 48 w 1575"/>
              <a:gd name="T47" fmla="*/ 1059 h 1575"/>
              <a:gd name="T48" fmla="*/ 9 w 1575"/>
              <a:gd name="T49" fmla="*/ 907 h 1575"/>
              <a:gd name="T50" fmla="*/ 0 w 1575"/>
              <a:gd name="T51" fmla="*/ 788 h 1575"/>
              <a:gd name="T52" fmla="*/ 9 w 1575"/>
              <a:gd name="T53" fmla="*/ 668 h 1575"/>
              <a:gd name="T54" fmla="*/ 48 w 1575"/>
              <a:gd name="T55" fmla="*/ 517 h 1575"/>
              <a:gd name="T56" fmla="*/ 114 w 1575"/>
              <a:gd name="T57" fmla="*/ 380 h 1575"/>
              <a:gd name="T58" fmla="*/ 205 w 1575"/>
              <a:gd name="T59" fmla="*/ 258 h 1575"/>
              <a:gd name="T60" fmla="*/ 316 w 1575"/>
              <a:gd name="T61" fmla="*/ 157 h 1575"/>
              <a:gd name="T62" fmla="*/ 446 w 1575"/>
              <a:gd name="T63" fmla="*/ 78 h 1575"/>
              <a:gd name="T64" fmla="*/ 591 w 1575"/>
              <a:gd name="T65" fmla="*/ 25 h 1575"/>
              <a:gd name="T66" fmla="*/ 747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8" y="0"/>
                </a:moveTo>
                <a:lnTo>
                  <a:pt x="828" y="1"/>
                </a:lnTo>
                <a:lnTo>
                  <a:pt x="907" y="9"/>
                </a:lnTo>
                <a:lnTo>
                  <a:pt x="985" y="25"/>
                </a:lnTo>
                <a:lnTo>
                  <a:pt x="1059" y="48"/>
                </a:lnTo>
                <a:lnTo>
                  <a:pt x="1129" y="78"/>
                </a:lnTo>
                <a:lnTo>
                  <a:pt x="1196" y="114"/>
                </a:lnTo>
                <a:lnTo>
                  <a:pt x="1258" y="157"/>
                </a:lnTo>
                <a:lnTo>
                  <a:pt x="1317" y="205"/>
                </a:lnTo>
                <a:lnTo>
                  <a:pt x="1371" y="258"/>
                </a:lnTo>
                <a:lnTo>
                  <a:pt x="1419" y="316"/>
                </a:lnTo>
                <a:lnTo>
                  <a:pt x="1461" y="380"/>
                </a:lnTo>
                <a:lnTo>
                  <a:pt x="1497" y="446"/>
                </a:lnTo>
                <a:lnTo>
                  <a:pt x="1528" y="517"/>
                </a:lnTo>
                <a:lnTo>
                  <a:pt x="1550" y="591"/>
                </a:lnTo>
                <a:lnTo>
                  <a:pt x="1566" y="668"/>
                </a:lnTo>
                <a:lnTo>
                  <a:pt x="1575" y="748"/>
                </a:lnTo>
                <a:lnTo>
                  <a:pt x="1575" y="788"/>
                </a:lnTo>
                <a:lnTo>
                  <a:pt x="1575" y="828"/>
                </a:lnTo>
                <a:lnTo>
                  <a:pt x="1566" y="907"/>
                </a:lnTo>
                <a:lnTo>
                  <a:pt x="1550" y="985"/>
                </a:lnTo>
                <a:lnTo>
                  <a:pt x="1528" y="1059"/>
                </a:lnTo>
                <a:lnTo>
                  <a:pt x="1497" y="1129"/>
                </a:lnTo>
                <a:lnTo>
                  <a:pt x="1461" y="1196"/>
                </a:lnTo>
                <a:lnTo>
                  <a:pt x="1419" y="1259"/>
                </a:lnTo>
                <a:lnTo>
                  <a:pt x="1371" y="1317"/>
                </a:lnTo>
                <a:lnTo>
                  <a:pt x="1317" y="1371"/>
                </a:lnTo>
                <a:lnTo>
                  <a:pt x="1258" y="1419"/>
                </a:lnTo>
                <a:lnTo>
                  <a:pt x="1196" y="1462"/>
                </a:lnTo>
                <a:lnTo>
                  <a:pt x="1129" y="1498"/>
                </a:lnTo>
                <a:lnTo>
                  <a:pt x="1059" y="1528"/>
                </a:lnTo>
                <a:lnTo>
                  <a:pt x="985" y="1550"/>
                </a:lnTo>
                <a:lnTo>
                  <a:pt x="907" y="1567"/>
                </a:lnTo>
                <a:lnTo>
                  <a:pt x="828" y="1575"/>
                </a:lnTo>
                <a:lnTo>
                  <a:pt x="788" y="1575"/>
                </a:lnTo>
                <a:lnTo>
                  <a:pt x="747" y="1575"/>
                </a:lnTo>
                <a:lnTo>
                  <a:pt x="667" y="1567"/>
                </a:lnTo>
                <a:lnTo>
                  <a:pt x="591" y="1550"/>
                </a:lnTo>
                <a:lnTo>
                  <a:pt x="517" y="1528"/>
                </a:lnTo>
                <a:lnTo>
                  <a:pt x="446" y="1498"/>
                </a:lnTo>
                <a:lnTo>
                  <a:pt x="380" y="1462"/>
                </a:lnTo>
                <a:lnTo>
                  <a:pt x="316" y="1419"/>
                </a:lnTo>
                <a:lnTo>
                  <a:pt x="258" y="1371"/>
                </a:lnTo>
                <a:lnTo>
                  <a:pt x="205" y="1317"/>
                </a:lnTo>
                <a:lnTo>
                  <a:pt x="157" y="1259"/>
                </a:lnTo>
                <a:lnTo>
                  <a:pt x="114" y="1196"/>
                </a:lnTo>
                <a:lnTo>
                  <a:pt x="78" y="1129"/>
                </a:lnTo>
                <a:lnTo>
                  <a:pt x="48" y="1059"/>
                </a:lnTo>
                <a:lnTo>
                  <a:pt x="25" y="985"/>
                </a:lnTo>
                <a:lnTo>
                  <a:pt x="9" y="907"/>
                </a:lnTo>
                <a:lnTo>
                  <a:pt x="1" y="828"/>
                </a:lnTo>
                <a:lnTo>
                  <a:pt x="0" y="788"/>
                </a:lnTo>
                <a:lnTo>
                  <a:pt x="1" y="748"/>
                </a:lnTo>
                <a:lnTo>
                  <a:pt x="9" y="668"/>
                </a:lnTo>
                <a:lnTo>
                  <a:pt x="25" y="591"/>
                </a:lnTo>
                <a:lnTo>
                  <a:pt x="48" y="517"/>
                </a:lnTo>
                <a:lnTo>
                  <a:pt x="78" y="446"/>
                </a:lnTo>
                <a:lnTo>
                  <a:pt x="114" y="380"/>
                </a:lnTo>
                <a:lnTo>
                  <a:pt x="157" y="316"/>
                </a:lnTo>
                <a:lnTo>
                  <a:pt x="205" y="258"/>
                </a:lnTo>
                <a:lnTo>
                  <a:pt x="258" y="205"/>
                </a:lnTo>
                <a:lnTo>
                  <a:pt x="316" y="157"/>
                </a:lnTo>
                <a:lnTo>
                  <a:pt x="380" y="114"/>
                </a:lnTo>
                <a:lnTo>
                  <a:pt x="446" y="78"/>
                </a:lnTo>
                <a:lnTo>
                  <a:pt x="517" y="48"/>
                </a:lnTo>
                <a:lnTo>
                  <a:pt x="591" y="25"/>
                </a:lnTo>
                <a:lnTo>
                  <a:pt x="667" y="9"/>
                </a:lnTo>
                <a:lnTo>
                  <a:pt x="747" y="1"/>
                </a:lnTo>
                <a:lnTo>
                  <a:pt x="78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s-CO" sz="2400" b="1" dirty="0">
                <a:solidFill>
                  <a:srgbClr val="2D3E50"/>
                </a:solidFill>
              </a:rPr>
              <a:t>Michel</a:t>
            </a:r>
          </a:p>
        </p:txBody>
      </p:sp>
      <p:grpSp>
        <p:nvGrpSpPr>
          <p:cNvPr id="138" name="Group 137"/>
          <p:cNvGrpSpPr/>
          <p:nvPr/>
        </p:nvGrpSpPr>
        <p:grpSpPr>
          <a:xfrm>
            <a:off x="4568731" y="3921540"/>
            <a:ext cx="1462132" cy="1486854"/>
            <a:chOff x="1071320" y="5111713"/>
            <a:chExt cx="1835472" cy="1486854"/>
          </a:xfrm>
        </p:grpSpPr>
        <p:sp>
          <p:nvSpPr>
            <p:cNvPr id="139" name="TextBox 138"/>
            <p:cNvSpPr txBox="1"/>
            <p:nvPr/>
          </p:nvSpPr>
          <p:spPr>
            <a:xfrm>
              <a:off x="1071320" y="5111713"/>
              <a:ext cx="1835472" cy="307777"/>
            </a:xfrm>
            <a:prstGeom prst="rect">
              <a:avLst/>
            </a:prstGeom>
            <a:noFill/>
          </p:spPr>
          <p:txBody>
            <a:bodyPr wrap="none" rtlCol="0">
              <a:spAutoFit/>
            </a:bodyPr>
            <a:lstStyle/>
            <a:p>
              <a:r>
                <a:rPr lang="es-CO" sz="1400" b="1" dirty="0">
                  <a:solidFill>
                    <a:srgbClr val="297FB8"/>
                  </a:solidFill>
                  <a:latin typeface="Open Sans" panose="020B0606030504020204" pitchFamily="34" charset="0"/>
                  <a:ea typeface="Open Sans" panose="020B0606030504020204" pitchFamily="34" charset="0"/>
                  <a:cs typeface="Open Sans" panose="020B0606030504020204" pitchFamily="34" charset="0"/>
                </a:rPr>
                <a:t>Juan José Páez</a:t>
              </a:r>
            </a:p>
          </p:txBody>
        </p:sp>
        <p:sp>
          <p:nvSpPr>
            <p:cNvPr id="140" name="TextBox 139"/>
            <p:cNvSpPr txBox="1"/>
            <p:nvPr/>
          </p:nvSpPr>
          <p:spPr>
            <a:xfrm>
              <a:off x="1071320" y="5429016"/>
              <a:ext cx="1694888" cy="1169551"/>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Campeón de metaversos</a:t>
              </a: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Lleno de ganas de aprender</a:t>
              </a: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inteligente</a:t>
              </a:r>
            </a:p>
          </p:txBody>
        </p:sp>
      </p:grpSp>
      <p:grpSp>
        <p:nvGrpSpPr>
          <p:cNvPr id="141" name="Group 140"/>
          <p:cNvGrpSpPr/>
          <p:nvPr/>
        </p:nvGrpSpPr>
        <p:grpSpPr>
          <a:xfrm>
            <a:off x="7950219" y="3921540"/>
            <a:ext cx="1456183" cy="1948519"/>
            <a:chOff x="938204" y="5111713"/>
            <a:chExt cx="1828004" cy="1948519"/>
          </a:xfrm>
        </p:grpSpPr>
        <p:sp>
          <p:nvSpPr>
            <p:cNvPr id="142" name="TextBox 141"/>
            <p:cNvSpPr txBox="1"/>
            <p:nvPr/>
          </p:nvSpPr>
          <p:spPr>
            <a:xfrm>
              <a:off x="938204" y="5111713"/>
              <a:ext cx="1750632" cy="307777"/>
            </a:xfrm>
            <a:prstGeom prst="rect">
              <a:avLst/>
            </a:prstGeom>
            <a:noFill/>
          </p:spPr>
          <p:txBody>
            <a:bodyPr wrap="none" rtlCol="0">
              <a:spAutoFit/>
            </a:bodyPr>
            <a:lstStyle/>
            <a:p>
              <a:r>
                <a:rPr lang="es-CO" sz="1400" b="1" dirty="0">
                  <a:solidFill>
                    <a:srgbClr val="E84C3D"/>
                  </a:solidFill>
                  <a:latin typeface="Open Sans" panose="020B0606030504020204" pitchFamily="34" charset="0"/>
                  <a:ea typeface="Open Sans" panose="020B0606030504020204" pitchFamily="34" charset="0"/>
                  <a:cs typeface="Open Sans" panose="020B0606030504020204" pitchFamily="34" charset="0"/>
                </a:rPr>
                <a:t>Julián Araque</a:t>
              </a:r>
            </a:p>
          </p:txBody>
        </p:sp>
        <p:sp>
          <p:nvSpPr>
            <p:cNvPr id="143" name="TextBox 142"/>
            <p:cNvSpPr txBox="1"/>
            <p:nvPr/>
          </p:nvSpPr>
          <p:spPr>
            <a:xfrm>
              <a:off x="1071320" y="5429016"/>
              <a:ext cx="1694888" cy="1631216"/>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Se sienta a revisar diagramas de arquitectura conmigo</a:t>
              </a: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Se sienta a revisar sobre tasas de cambio</a:t>
              </a: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Metaversos</a:t>
              </a:r>
            </a:p>
          </p:txBody>
        </p:sp>
      </p:grpSp>
      <p:grpSp>
        <p:nvGrpSpPr>
          <p:cNvPr id="144" name="Group 143"/>
          <p:cNvGrpSpPr/>
          <p:nvPr/>
        </p:nvGrpSpPr>
        <p:grpSpPr>
          <a:xfrm>
            <a:off x="2824967" y="2261355"/>
            <a:ext cx="1467650" cy="1332966"/>
            <a:chOff x="1071320" y="5111713"/>
            <a:chExt cx="1842399" cy="1332966"/>
          </a:xfrm>
        </p:grpSpPr>
        <p:sp>
          <p:nvSpPr>
            <p:cNvPr id="145" name="TextBox 144"/>
            <p:cNvSpPr txBox="1"/>
            <p:nvPr/>
          </p:nvSpPr>
          <p:spPr>
            <a:xfrm>
              <a:off x="1071320" y="5111713"/>
              <a:ext cx="1633919" cy="307777"/>
            </a:xfrm>
            <a:prstGeom prst="rect">
              <a:avLst/>
            </a:prstGeom>
            <a:noFill/>
          </p:spPr>
          <p:txBody>
            <a:bodyPr wrap="none" rtlCol="0">
              <a:spAutoFit/>
            </a:bodyPr>
            <a:lstStyle/>
            <a:p>
              <a:r>
                <a:rPr lang="es-CO" sz="1400" b="1" dirty="0" err="1">
                  <a:solidFill>
                    <a:srgbClr val="8D44AD"/>
                  </a:solidFill>
                  <a:latin typeface="Open Sans" panose="020B0606030504020204" pitchFamily="34" charset="0"/>
                  <a:ea typeface="Open Sans" panose="020B0606030504020204" pitchFamily="34" charset="0"/>
                  <a:cs typeface="Open Sans" panose="020B0606030504020204" pitchFamily="34" charset="0"/>
                </a:rPr>
                <a:t>Jhon</a:t>
              </a:r>
              <a:r>
                <a:rPr lang="es-CO" sz="1400" b="1" dirty="0">
                  <a:solidFill>
                    <a:srgbClr val="8D44AD"/>
                  </a:solidFill>
                  <a:latin typeface="Open Sans" panose="020B0606030504020204" pitchFamily="34" charset="0"/>
                  <a:ea typeface="Open Sans" panose="020B0606030504020204" pitchFamily="34" charset="0"/>
                  <a:cs typeface="Open Sans" panose="020B0606030504020204" pitchFamily="34" charset="0"/>
                </a:rPr>
                <a:t> Aguirre</a:t>
              </a:r>
            </a:p>
          </p:txBody>
        </p:sp>
        <p:sp>
          <p:nvSpPr>
            <p:cNvPr id="146" name="TextBox 145"/>
            <p:cNvSpPr txBox="1"/>
            <p:nvPr/>
          </p:nvSpPr>
          <p:spPr>
            <a:xfrm>
              <a:off x="1071320" y="5429016"/>
              <a:ext cx="1842399" cy="1015663"/>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Como montar una empresa</a:t>
              </a: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Dilemas legales cripto</a:t>
              </a: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Líneas Jurisprudenciales y IA</a:t>
              </a:r>
            </a:p>
          </p:txBody>
        </p:sp>
      </p:grpSp>
      <p:grpSp>
        <p:nvGrpSpPr>
          <p:cNvPr id="150" name="Group 149"/>
          <p:cNvGrpSpPr/>
          <p:nvPr/>
        </p:nvGrpSpPr>
        <p:grpSpPr>
          <a:xfrm>
            <a:off x="9800022" y="2261355"/>
            <a:ext cx="1854995" cy="1332966"/>
            <a:chOff x="1071320" y="5111713"/>
            <a:chExt cx="2328650" cy="1332966"/>
          </a:xfrm>
        </p:grpSpPr>
        <p:sp>
          <p:nvSpPr>
            <p:cNvPr id="151" name="TextBox 150"/>
            <p:cNvSpPr txBox="1"/>
            <p:nvPr/>
          </p:nvSpPr>
          <p:spPr>
            <a:xfrm>
              <a:off x="1071320" y="5111713"/>
              <a:ext cx="2328650" cy="307777"/>
            </a:xfrm>
            <a:prstGeom prst="rect">
              <a:avLst/>
            </a:prstGeom>
            <a:noFill/>
          </p:spPr>
          <p:txBody>
            <a:bodyPr wrap="none" rtlCol="0">
              <a:spAutoFit/>
            </a:bodyPr>
            <a:lstStyle/>
            <a:p>
              <a:r>
                <a:rPr lang="es-CO" sz="1400" b="1" dirty="0">
                  <a:solidFill>
                    <a:srgbClr val="F39C11"/>
                  </a:solidFill>
                  <a:latin typeface="Open Sans" panose="020B0606030504020204" pitchFamily="34" charset="0"/>
                  <a:ea typeface="Open Sans" panose="020B0606030504020204" pitchFamily="34" charset="0"/>
                  <a:cs typeface="Open Sans" panose="020B0606030504020204" pitchFamily="34" charset="0"/>
                </a:rPr>
                <a:t>Damián Sepúlveda</a:t>
              </a:r>
            </a:p>
          </p:txBody>
        </p:sp>
        <p:sp>
          <p:nvSpPr>
            <p:cNvPr id="152" name="TextBox 151"/>
            <p:cNvSpPr txBox="1"/>
            <p:nvPr/>
          </p:nvSpPr>
          <p:spPr>
            <a:xfrm>
              <a:off x="1071320" y="5429016"/>
              <a:ext cx="2208929" cy="1015663"/>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Amor por su deporte</a:t>
              </a: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Inteligente</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Responsable y maduro</a:t>
              </a: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53" name="Group 152"/>
          <p:cNvGrpSpPr/>
          <p:nvPr/>
        </p:nvGrpSpPr>
        <p:grpSpPr>
          <a:xfrm>
            <a:off x="914440" y="3641678"/>
            <a:ext cx="1525869" cy="2497704"/>
            <a:chOff x="1071320" y="5111713"/>
            <a:chExt cx="1915484" cy="1418494"/>
          </a:xfrm>
        </p:grpSpPr>
        <p:sp>
          <p:nvSpPr>
            <p:cNvPr id="154" name="TextBox 153"/>
            <p:cNvSpPr txBox="1"/>
            <p:nvPr/>
          </p:nvSpPr>
          <p:spPr>
            <a:xfrm>
              <a:off x="1071320" y="5111713"/>
              <a:ext cx="1911618" cy="174792"/>
            </a:xfrm>
            <a:prstGeom prst="rect">
              <a:avLst/>
            </a:prstGeom>
            <a:noFill/>
          </p:spPr>
          <p:txBody>
            <a:bodyPr wrap="none" rtlCol="0">
              <a:spAutoFit/>
            </a:bodyPr>
            <a:lstStyle/>
            <a:p>
              <a:r>
                <a:rPr lang="es-CO" sz="1400" b="1" dirty="0">
                  <a:solidFill>
                    <a:srgbClr val="2D3E50"/>
                  </a:solidFill>
                  <a:latin typeface="Open Sans" panose="020B0606030504020204" pitchFamily="34" charset="0"/>
                  <a:ea typeface="Open Sans" panose="020B0606030504020204" pitchFamily="34" charset="0"/>
                  <a:cs typeface="Open Sans" panose="020B0606030504020204" pitchFamily="34" charset="0"/>
                </a:rPr>
                <a:t>Michel Araque </a:t>
              </a:r>
            </a:p>
          </p:txBody>
        </p:sp>
        <p:sp>
          <p:nvSpPr>
            <p:cNvPr id="155" name="TextBox 154"/>
            <p:cNvSpPr txBox="1"/>
            <p:nvPr/>
          </p:nvSpPr>
          <p:spPr>
            <a:xfrm>
              <a:off x="1071320" y="5429016"/>
              <a:ext cx="1915484" cy="1101191"/>
            </a:xfrm>
            <a:prstGeom prst="rect">
              <a:avLst/>
            </a:prstGeom>
            <a:noFill/>
          </p:spPr>
          <p:txBody>
            <a:bodyPr wrap="square" rtlCol="0">
              <a:spAutoFit/>
            </a:bodyPr>
            <a:lstStyle/>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Finanzas </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e-</a:t>
              </a:r>
              <a:r>
                <a:rPr lang="es-CO" sz="1000" dirty="0" err="1">
                  <a:solidFill>
                    <a:srgbClr val="7E8C8D"/>
                  </a:solidFill>
                  <a:latin typeface="Open Sans" panose="020B0606030504020204" pitchFamily="34" charset="0"/>
                  <a:ea typeface="Open Sans" panose="020B0606030504020204" pitchFamily="34" charset="0"/>
                  <a:cs typeface="Open Sans" panose="020B0606030504020204" pitchFamily="34" charset="0"/>
                </a:rPr>
                <a:t>comerce</a:t>
              </a:r>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Posicionamiento de producto y redes sociales</a:t>
              </a:r>
            </a:p>
            <a:p>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 </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t>nueva generación</a:t>
              </a:r>
              <a:br>
                <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rPr>
              </a:br>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pPr algn="just"/>
              <a:r>
                <a:rPr lang="es-CO" sz="1000" dirty="0" err="1">
                  <a:solidFill>
                    <a:srgbClr val="7E8C8D"/>
                  </a:solidFill>
                  <a:latin typeface="Open Sans" panose="020B0606030504020204" pitchFamily="34" charset="0"/>
                  <a:ea typeface="Open Sans" panose="020B0606030504020204" pitchFamily="34" charset="0"/>
                  <a:cs typeface="Open Sans" panose="020B0606030504020204" pitchFamily="34" charset="0"/>
                </a:rPr>
                <a:t>Alaia</a:t>
              </a:r>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s-CO" sz="1000" dirty="0">
                <a:solidFill>
                  <a:srgbClr val="7E8C8D"/>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3" name="TextBox 141">
            <a:extLst>
              <a:ext uri="{FF2B5EF4-FFF2-40B4-BE49-F238E27FC236}">
                <a16:creationId xmlns:a16="http://schemas.microsoft.com/office/drawing/2014/main" id="{1FE8AE95-B48C-2556-C81D-61F10E9FC6A9}"/>
              </a:ext>
            </a:extLst>
          </p:cNvPr>
          <p:cNvSpPr txBox="1"/>
          <p:nvPr/>
        </p:nvSpPr>
        <p:spPr>
          <a:xfrm>
            <a:off x="8503751" y="1296834"/>
            <a:ext cx="1805302" cy="461665"/>
          </a:xfrm>
          <a:prstGeom prst="rect">
            <a:avLst/>
          </a:prstGeom>
          <a:noFill/>
        </p:spPr>
        <p:txBody>
          <a:bodyPr wrap="none" rtlCol="0">
            <a:spAutoFit/>
          </a:bodyPr>
          <a:lstStyle/>
          <a:p>
            <a:r>
              <a:rPr lang="es-CO" sz="2400" b="1" dirty="0">
                <a:solidFill>
                  <a:srgbClr val="E84C3D"/>
                </a:solidFill>
                <a:latin typeface="Open Sans" panose="020B0606030504020204" pitchFamily="34" charset="0"/>
                <a:ea typeface="Open Sans" panose="020B0606030504020204" pitchFamily="34" charset="0"/>
                <a:cs typeface="Open Sans" panose="020B0606030504020204" pitchFamily="34" charset="0"/>
              </a:rPr>
              <a:t>Ausencias </a:t>
            </a:r>
          </a:p>
        </p:txBody>
      </p:sp>
      <p:pic>
        <p:nvPicPr>
          <p:cNvPr id="10" name="Gráfico 9" descr="Cara llorando con relleno sólido con relleno sólido">
            <a:extLst>
              <a:ext uri="{FF2B5EF4-FFF2-40B4-BE49-F238E27FC236}">
                <a16:creationId xmlns:a16="http://schemas.microsoft.com/office/drawing/2014/main" id="{D30094C3-4CFA-9E75-431A-4EA4E57B6AD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054640" y="3085111"/>
            <a:ext cx="914400" cy="914400"/>
          </a:xfrm>
          <a:prstGeom prst="rect">
            <a:avLst/>
          </a:prstGeom>
        </p:spPr>
      </p:pic>
    </p:spTree>
    <p:extLst>
      <p:ext uri="{BB962C8B-B14F-4D97-AF65-F5344CB8AC3E}">
        <p14:creationId xmlns:p14="http://schemas.microsoft.com/office/powerpoint/2010/main" val="319641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p:txBody>
          <a:bodyPr/>
          <a:lstStyle/>
          <a:p>
            <a:endParaRPr lang="en-US"/>
          </a:p>
        </p:txBody>
      </p:sp>
      <p:sp>
        <p:nvSpPr>
          <p:cNvPr id="2" name="Title 1"/>
          <p:cNvSpPr>
            <a:spLocks noGrp="1"/>
          </p:cNvSpPr>
          <p:nvPr>
            <p:ph type="title"/>
          </p:nvPr>
        </p:nvSpPr>
        <p:spPr/>
        <p:txBody>
          <a:bodyPr>
            <a:normAutofit/>
          </a:bodyPr>
          <a:lstStyle/>
          <a:p>
            <a:r>
              <a:rPr lang="en-US" dirty="0" err="1"/>
              <a:t>Conectando</a:t>
            </a:r>
            <a:r>
              <a:rPr lang="en-US" dirty="0"/>
              <a:t> </a:t>
            </a:r>
            <a:r>
              <a:rPr lang="en-US" dirty="0" err="1"/>
              <a:t>los</a:t>
            </a:r>
            <a:r>
              <a:rPr lang="en-US" dirty="0"/>
              <a:t> puntos – Connecting the Dots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6</a:t>
            </a:fld>
            <a:endParaRPr lang="en-US" dirty="0"/>
          </a:p>
        </p:txBody>
      </p:sp>
      <p:cxnSp>
        <p:nvCxnSpPr>
          <p:cNvPr id="14" name="Straight Connector 13"/>
          <p:cNvCxnSpPr>
            <a:cxnSpLocks/>
            <a:stCxn id="60" idx="9"/>
            <a:endCxn id="61" idx="22"/>
          </p:cNvCxnSpPr>
          <p:nvPr/>
        </p:nvCxnSpPr>
        <p:spPr>
          <a:xfrm flipH="1" flipV="1">
            <a:off x="1151341" y="2191437"/>
            <a:ext cx="2886002" cy="1777464"/>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cxnSpLocks/>
            <a:stCxn id="113" idx="18"/>
            <a:endCxn id="65" idx="1"/>
          </p:cNvCxnSpPr>
          <p:nvPr/>
        </p:nvCxnSpPr>
        <p:spPr>
          <a:xfrm flipH="1" flipV="1">
            <a:off x="7901073" y="5149600"/>
            <a:ext cx="2753214" cy="685667"/>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3" name="Freeform 192"/>
          <p:cNvSpPr>
            <a:spLocks/>
          </p:cNvSpPr>
          <p:nvPr/>
        </p:nvSpPr>
        <p:spPr bwMode="auto">
          <a:xfrm>
            <a:off x="10243678" y="4755404"/>
            <a:ext cx="1097280" cy="1097280"/>
          </a:xfrm>
          <a:custGeom>
            <a:avLst/>
            <a:gdLst>
              <a:gd name="T0" fmla="*/ 828 w 1574"/>
              <a:gd name="T1" fmla="*/ 1 h 1575"/>
              <a:gd name="T2" fmla="*/ 983 w 1574"/>
              <a:gd name="T3" fmla="*/ 25 h 1575"/>
              <a:gd name="T4" fmla="*/ 1128 w 1574"/>
              <a:gd name="T5" fmla="*/ 78 h 1575"/>
              <a:gd name="T6" fmla="*/ 1258 w 1574"/>
              <a:gd name="T7" fmla="*/ 157 h 1575"/>
              <a:gd name="T8" fmla="*/ 1370 w 1574"/>
              <a:gd name="T9" fmla="*/ 258 h 1575"/>
              <a:gd name="T10" fmla="*/ 1460 w 1574"/>
              <a:gd name="T11" fmla="*/ 379 h 1575"/>
              <a:gd name="T12" fmla="*/ 1526 w 1574"/>
              <a:gd name="T13" fmla="*/ 517 h 1575"/>
              <a:gd name="T14" fmla="*/ 1565 w 1574"/>
              <a:gd name="T15" fmla="*/ 668 h 1575"/>
              <a:gd name="T16" fmla="*/ 1574 w 1574"/>
              <a:gd name="T17" fmla="*/ 788 h 1575"/>
              <a:gd name="T18" fmla="*/ 1565 w 1574"/>
              <a:gd name="T19" fmla="*/ 907 h 1575"/>
              <a:gd name="T20" fmla="*/ 1526 w 1574"/>
              <a:gd name="T21" fmla="*/ 1059 h 1575"/>
              <a:gd name="T22" fmla="*/ 1460 w 1574"/>
              <a:gd name="T23" fmla="*/ 1196 h 1575"/>
              <a:gd name="T24" fmla="*/ 1370 w 1574"/>
              <a:gd name="T25" fmla="*/ 1317 h 1575"/>
              <a:gd name="T26" fmla="*/ 1258 w 1574"/>
              <a:gd name="T27" fmla="*/ 1419 h 1575"/>
              <a:gd name="T28" fmla="*/ 1128 w 1574"/>
              <a:gd name="T29" fmla="*/ 1497 h 1575"/>
              <a:gd name="T30" fmla="*/ 983 w 1574"/>
              <a:gd name="T31" fmla="*/ 1550 h 1575"/>
              <a:gd name="T32" fmla="*/ 828 w 1574"/>
              <a:gd name="T33" fmla="*/ 1574 h 1575"/>
              <a:gd name="T34" fmla="*/ 746 w 1574"/>
              <a:gd name="T35" fmla="*/ 1574 h 1575"/>
              <a:gd name="T36" fmla="*/ 589 w 1574"/>
              <a:gd name="T37" fmla="*/ 1550 h 1575"/>
              <a:gd name="T38" fmla="*/ 445 w 1574"/>
              <a:gd name="T39" fmla="*/ 1497 h 1575"/>
              <a:gd name="T40" fmla="*/ 316 w 1574"/>
              <a:gd name="T41" fmla="*/ 1419 h 1575"/>
              <a:gd name="T42" fmla="*/ 203 w 1574"/>
              <a:gd name="T43" fmla="*/ 1317 h 1575"/>
              <a:gd name="T44" fmla="*/ 112 w 1574"/>
              <a:gd name="T45" fmla="*/ 1196 h 1575"/>
              <a:gd name="T46" fmla="*/ 46 w 1574"/>
              <a:gd name="T47" fmla="*/ 1059 h 1575"/>
              <a:gd name="T48" fmla="*/ 9 w 1574"/>
              <a:gd name="T49" fmla="*/ 907 h 1575"/>
              <a:gd name="T50" fmla="*/ 0 w 1574"/>
              <a:gd name="T51" fmla="*/ 788 h 1575"/>
              <a:gd name="T52" fmla="*/ 9 w 1574"/>
              <a:gd name="T53" fmla="*/ 668 h 1575"/>
              <a:gd name="T54" fmla="*/ 46 w 1574"/>
              <a:gd name="T55" fmla="*/ 517 h 1575"/>
              <a:gd name="T56" fmla="*/ 112 w 1574"/>
              <a:gd name="T57" fmla="*/ 379 h 1575"/>
              <a:gd name="T58" fmla="*/ 203 w 1574"/>
              <a:gd name="T59" fmla="*/ 258 h 1575"/>
              <a:gd name="T60" fmla="*/ 316 w 1574"/>
              <a:gd name="T61" fmla="*/ 157 h 1575"/>
              <a:gd name="T62" fmla="*/ 445 w 1574"/>
              <a:gd name="T63" fmla="*/ 78 h 1575"/>
              <a:gd name="T64" fmla="*/ 589 w 1574"/>
              <a:gd name="T65" fmla="*/ 25 h 1575"/>
              <a:gd name="T66" fmla="*/ 746 w 1574"/>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4" h="1575">
                <a:moveTo>
                  <a:pt x="786" y="0"/>
                </a:moveTo>
                <a:lnTo>
                  <a:pt x="828" y="1"/>
                </a:lnTo>
                <a:lnTo>
                  <a:pt x="907" y="9"/>
                </a:lnTo>
                <a:lnTo>
                  <a:pt x="983" y="25"/>
                </a:lnTo>
                <a:lnTo>
                  <a:pt x="1057" y="48"/>
                </a:lnTo>
                <a:lnTo>
                  <a:pt x="1128" y="78"/>
                </a:lnTo>
                <a:lnTo>
                  <a:pt x="1195" y="114"/>
                </a:lnTo>
                <a:lnTo>
                  <a:pt x="1258" y="157"/>
                </a:lnTo>
                <a:lnTo>
                  <a:pt x="1316" y="205"/>
                </a:lnTo>
                <a:lnTo>
                  <a:pt x="1370" y="258"/>
                </a:lnTo>
                <a:lnTo>
                  <a:pt x="1418" y="316"/>
                </a:lnTo>
                <a:lnTo>
                  <a:pt x="1460" y="379"/>
                </a:lnTo>
                <a:lnTo>
                  <a:pt x="1497" y="446"/>
                </a:lnTo>
                <a:lnTo>
                  <a:pt x="1526" y="517"/>
                </a:lnTo>
                <a:lnTo>
                  <a:pt x="1550" y="591"/>
                </a:lnTo>
                <a:lnTo>
                  <a:pt x="1565" y="668"/>
                </a:lnTo>
                <a:lnTo>
                  <a:pt x="1573" y="747"/>
                </a:lnTo>
                <a:lnTo>
                  <a:pt x="1574" y="788"/>
                </a:lnTo>
                <a:lnTo>
                  <a:pt x="1573" y="828"/>
                </a:lnTo>
                <a:lnTo>
                  <a:pt x="1565" y="907"/>
                </a:lnTo>
                <a:lnTo>
                  <a:pt x="1550" y="984"/>
                </a:lnTo>
                <a:lnTo>
                  <a:pt x="1526" y="1059"/>
                </a:lnTo>
                <a:lnTo>
                  <a:pt x="1497" y="1129"/>
                </a:lnTo>
                <a:lnTo>
                  <a:pt x="1460" y="1196"/>
                </a:lnTo>
                <a:lnTo>
                  <a:pt x="1418" y="1259"/>
                </a:lnTo>
                <a:lnTo>
                  <a:pt x="1370" y="1317"/>
                </a:lnTo>
                <a:lnTo>
                  <a:pt x="1316" y="1370"/>
                </a:lnTo>
                <a:lnTo>
                  <a:pt x="1258" y="1419"/>
                </a:lnTo>
                <a:lnTo>
                  <a:pt x="1195" y="1461"/>
                </a:lnTo>
                <a:lnTo>
                  <a:pt x="1128" y="1497"/>
                </a:lnTo>
                <a:lnTo>
                  <a:pt x="1057" y="1527"/>
                </a:lnTo>
                <a:lnTo>
                  <a:pt x="983" y="1550"/>
                </a:lnTo>
                <a:lnTo>
                  <a:pt x="907" y="1566"/>
                </a:lnTo>
                <a:lnTo>
                  <a:pt x="828" y="1574"/>
                </a:lnTo>
                <a:lnTo>
                  <a:pt x="786" y="1575"/>
                </a:lnTo>
                <a:lnTo>
                  <a:pt x="746" y="1574"/>
                </a:lnTo>
                <a:lnTo>
                  <a:pt x="667" y="1566"/>
                </a:lnTo>
                <a:lnTo>
                  <a:pt x="589" y="1550"/>
                </a:lnTo>
                <a:lnTo>
                  <a:pt x="515" y="1527"/>
                </a:lnTo>
                <a:lnTo>
                  <a:pt x="445" y="1497"/>
                </a:lnTo>
                <a:lnTo>
                  <a:pt x="378" y="1461"/>
                </a:lnTo>
                <a:lnTo>
                  <a:pt x="316" y="1419"/>
                </a:lnTo>
                <a:lnTo>
                  <a:pt x="257" y="1370"/>
                </a:lnTo>
                <a:lnTo>
                  <a:pt x="203" y="1317"/>
                </a:lnTo>
                <a:lnTo>
                  <a:pt x="155" y="1259"/>
                </a:lnTo>
                <a:lnTo>
                  <a:pt x="112" y="1196"/>
                </a:lnTo>
                <a:lnTo>
                  <a:pt x="76" y="1129"/>
                </a:lnTo>
                <a:lnTo>
                  <a:pt x="46" y="1059"/>
                </a:lnTo>
                <a:lnTo>
                  <a:pt x="24" y="984"/>
                </a:lnTo>
                <a:lnTo>
                  <a:pt x="9" y="907"/>
                </a:lnTo>
                <a:lnTo>
                  <a:pt x="0" y="828"/>
                </a:lnTo>
                <a:lnTo>
                  <a:pt x="0" y="788"/>
                </a:lnTo>
                <a:lnTo>
                  <a:pt x="0" y="747"/>
                </a:lnTo>
                <a:lnTo>
                  <a:pt x="9" y="668"/>
                </a:lnTo>
                <a:lnTo>
                  <a:pt x="24" y="591"/>
                </a:lnTo>
                <a:lnTo>
                  <a:pt x="46" y="517"/>
                </a:lnTo>
                <a:lnTo>
                  <a:pt x="76" y="446"/>
                </a:lnTo>
                <a:lnTo>
                  <a:pt x="112" y="379"/>
                </a:lnTo>
                <a:lnTo>
                  <a:pt x="155" y="316"/>
                </a:lnTo>
                <a:lnTo>
                  <a:pt x="203" y="258"/>
                </a:lnTo>
                <a:lnTo>
                  <a:pt x="257" y="205"/>
                </a:lnTo>
                <a:lnTo>
                  <a:pt x="316" y="157"/>
                </a:lnTo>
                <a:lnTo>
                  <a:pt x="378" y="114"/>
                </a:lnTo>
                <a:lnTo>
                  <a:pt x="445" y="78"/>
                </a:lnTo>
                <a:lnTo>
                  <a:pt x="515" y="48"/>
                </a:lnTo>
                <a:lnTo>
                  <a:pt x="589" y="25"/>
                </a:lnTo>
                <a:lnTo>
                  <a:pt x="667" y="9"/>
                </a:lnTo>
                <a:lnTo>
                  <a:pt x="746" y="1"/>
                </a:lnTo>
                <a:lnTo>
                  <a:pt x="786" y="0"/>
                </a:lnTo>
                <a:close/>
              </a:path>
            </a:pathLst>
          </a:custGeom>
          <a:solidFill>
            <a:schemeClr val="bg1"/>
          </a:solidFill>
          <a:ln w="127000">
            <a:solidFill>
              <a:srgbClr val="F39C11"/>
            </a:solidFill>
            <a:round/>
            <a:headEnd/>
            <a:tailEnd/>
          </a:ln>
          <a:effectLst>
            <a:outerShdw blurRad="76200" dir="13500000" sy="23000" kx="1200000" algn="br" rotWithShape="0">
              <a:prstClr val="black">
                <a:alpha val="20000"/>
              </a:prstClr>
            </a:outerShdw>
          </a:effectLst>
        </p:spPr>
        <p:txBody>
          <a:bodyPr vert="horz" wrap="square" lIns="0" tIns="0" rIns="0" bIns="0" numCol="1" anchor="ctr" anchorCtr="0" compatLnSpc="1">
            <a:prstTxWarp prst="textNoShape">
              <a:avLst/>
            </a:prstTxWarp>
          </a:bodyPr>
          <a:lstStyle/>
          <a:p>
            <a:pPr lvl="0" algn="ctr"/>
            <a:r>
              <a:rPr lang="en-US" sz="2400" b="1" dirty="0" err="1">
                <a:solidFill>
                  <a:srgbClr val="F39C11"/>
                </a:solidFill>
              </a:rPr>
              <a:t>Inta</a:t>
            </a:r>
            <a:endParaRPr lang="en-US" sz="2400" b="1" dirty="0">
              <a:solidFill>
                <a:srgbClr val="F39C11"/>
              </a:solidFill>
            </a:endParaRPr>
          </a:p>
        </p:txBody>
      </p:sp>
      <p:sp>
        <p:nvSpPr>
          <p:cNvPr id="67" name="Freeform 194"/>
          <p:cNvSpPr>
            <a:spLocks/>
          </p:cNvSpPr>
          <p:nvPr/>
        </p:nvSpPr>
        <p:spPr bwMode="auto">
          <a:xfrm>
            <a:off x="9482565" y="1358201"/>
            <a:ext cx="1097280" cy="1097280"/>
          </a:xfrm>
          <a:custGeom>
            <a:avLst/>
            <a:gdLst>
              <a:gd name="T0" fmla="*/ 746 w 1574"/>
              <a:gd name="T1" fmla="*/ 1 h 1575"/>
              <a:gd name="T2" fmla="*/ 589 w 1574"/>
              <a:gd name="T3" fmla="*/ 25 h 1575"/>
              <a:gd name="T4" fmla="*/ 446 w 1574"/>
              <a:gd name="T5" fmla="*/ 78 h 1575"/>
              <a:gd name="T6" fmla="*/ 316 w 1574"/>
              <a:gd name="T7" fmla="*/ 157 h 1575"/>
              <a:gd name="T8" fmla="*/ 203 w 1574"/>
              <a:gd name="T9" fmla="*/ 258 h 1575"/>
              <a:gd name="T10" fmla="*/ 114 w 1574"/>
              <a:gd name="T11" fmla="*/ 380 h 1575"/>
              <a:gd name="T12" fmla="*/ 46 w 1574"/>
              <a:gd name="T13" fmla="*/ 517 h 1575"/>
              <a:gd name="T14" fmla="*/ 9 w 1574"/>
              <a:gd name="T15" fmla="*/ 668 h 1575"/>
              <a:gd name="T16" fmla="*/ 0 w 1574"/>
              <a:gd name="T17" fmla="*/ 788 h 1575"/>
              <a:gd name="T18" fmla="*/ 9 w 1574"/>
              <a:gd name="T19" fmla="*/ 907 h 1575"/>
              <a:gd name="T20" fmla="*/ 46 w 1574"/>
              <a:gd name="T21" fmla="*/ 1059 h 1575"/>
              <a:gd name="T22" fmla="*/ 114 w 1574"/>
              <a:gd name="T23" fmla="*/ 1196 h 1575"/>
              <a:gd name="T24" fmla="*/ 203 w 1574"/>
              <a:gd name="T25" fmla="*/ 1317 h 1575"/>
              <a:gd name="T26" fmla="*/ 316 w 1574"/>
              <a:gd name="T27" fmla="*/ 1419 h 1575"/>
              <a:gd name="T28" fmla="*/ 446 w 1574"/>
              <a:gd name="T29" fmla="*/ 1498 h 1575"/>
              <a:gd name="T30" fmla="*/ 589 w 1574"/>
              <a:gd name="T31" fmla="*/ 1550 h 1575"/>
              <a:gd name="T32" fmla="*/ 746 w 1574"/>
              <a:gd name="T33" fmla="*/ 1575 h 1575"/>
              <a:gd name="T34" fmla="*/ 828 w 1574"/>
              <a:gd name="T35" fmla="*/ 1575 h 1575"/>
              <a:gd name="T36" fmla="*/ 983 w 1574"/>
              <a:gd name="T37" fmla="*/ 1550 h 1575"/>
              <a:gd name="T38" fmla="*/ 1129 w 1574"/>
              <a:gd name="T39" fmla="*/ 1498 h 1575"/>
              <a:gd name="T40" fmla="*/ 1258 w 1574"/>
              <a:gd name="T41" fmla="*/ 1419 h 1575"/>
              <a:gd name="T42" fmla="*/ 1370 w 1574"/>
              <a:gd name="T43" fmla="*/ 1317 h 1575"/>
              <a:gd name="T44" fmla="*/ 1460 w 1574"/>
              <a:gd name="T45" fmla="*/ 1196 h 1575"/>
              <a:gd name="T46" fmla="*/ 1526 w 1574"/>
              <a:gd name="T47" fmla="*/ 1059 h 1575"/>
              <a:gd name="T48" fmla="*/ 1565 w 1574"/>
              <a:gd name="T49" fmla="*/ 907 h 1575"/>
              <a:gd name="T50" fmla="*/ 1574 w 1574"/>
              <a:gd name="T51" fmla="*/ 788 h 1575"/>
              <a:gd name="T52" fmla="*/ 1565 w 1574"/>
              <a:gd name="T53" fmla="*/ 668 h 1575"/>
              <a:gd name="T54" fmla="*/ 1526 w 1574"/>
              <a:gd name="T55" fmla="*/ 517 h 1575"/>
              <a:gd name="T56" fmla="*/ 1460 w 1574"/>
              <a:gd name="T57" fmla="*/ 380 h 1575"/>
              <a:gd name="T58" fmla="*/ 1370 w 1574"/>
              <a:gd name="T59" fmla="*/ 258 h 1575"/>
              <a:gd name="T60" fmla="*/ 1258 w 1574"/>
              <a:gd name="T61" fmla="*/ 157 h 1575"/>
              <a:gd name="T62" fmla="*/ 1129 w 1574"/>
              <a:gd name="T63" fmla="*/ 78 h 1575"/>
              <a:gd name="T64" fmla="*/ 983 w 1574"/>
              <a:gd name="T65" fmla="*/ 25 h 1575"/>
              <a:gd name="T66" fmla="*/ 828 w 1574"/>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4" h="1575">
                <a:moveTo>
                  <a:pt x="786" y="0"/>
                </a:moveTo>
                <a:lnTo>
                  <a:pt x="746" y="1"/>
                </a:lnTo>
                <a:lnTo>
                  <a:pt x="667" y="9"/>
                </a:lnTo>
                <a:lnTo>
                  <a:pt x="589" y="25"/>
                </a:lnTo>
                <a:lnTo>
                  <a:pt x="515" y="48"/>
                </a:lnTo>
                <a:lnTo>
                  <a:pt x="446" y="78"/>
                </a:lnTo>
                <a:lnTo>
                  <a:pt x="378" y="114"/>
                </a:lnTo>
                <a:lnTo>
                  <a:pt x="316" y="157"/>
                </a:lnTo>
                <a:lnTo>
                  <a:pt x="258" y="205"/>
                </a:lnTo>
                <a:lnTo>
                  <a:pt x="203" y="258"/>
                </a:lnTo>
                <a:lnTo>
                  <a:pt x="155" y="316"/>
                </a:lnTo>
                <a:lnTo>
                  <a:pt x="114" y="380"/>
                </a:lnTo>
                <a:lnTo>
                  <a:pt x="77" y="446"/>
                </a:lnTo>
                <a:lnTo>
                  <a:pt x="46" y="517"/>
                </a:lnTo>
                <a:lnTo>
                  <a:pt x="24" y="591"/>
                </a:lnTo>
                <a:lnTo>
                  <a:pt x="9" y="668"/>
                </a:lnTo>
                <a:lnTo>
                  <a:pt x="0" y="748"/>
                </a:lnTo>
                <a:lnTo>
                  <a:pt x="0" y="788"/>
                </a:lnTo>
                <a:lnTo>
                  <a:pt x="0" y="828"/>
                </a:lnTo>
                <a:lnTo>
                  <a:pt x="9" y="907"/>
                </a:lnTo>
                <a:lnTo>
                  <a:pt x="24" y="985"/>
                </a:lnTo>
                <a:lnTo>
                  <a:pt x="46" y="1059"/>
                </a:lnTo>
                <a:lnTo>
                  <a:pt x="77" y="1129"/>
                </a:lnTo>
                <a:lnTo>
                  <a:pt x="114" y="1196"/>
                </a:lnTo>
                <a:lnTo>
                  <a:pt x="155" y="1259"/>
                </a:lnTo>
                <a:lnTo>
                  <a:pt x="203" y="1317"/>
                </a:lnTo>
                <a:lnTo>
                  <a:pt x="258" y="1371"/>
                </a:lnTo>
                <a:lnTo>
                  <a:pt x="316" y="1419"/>
                </a:lnTo>
                <a:lnTo>
                  <a:pt x="378" y="1462"/>
                </a:lnTo>
                <a:lnTo>
                  <a:pt x="446" y="1498"/>
                </a:lnTo>
                <a:lnTo>
                  <a:pt x="515" y="1528"/>
                </a:lnTo>
                <a:lnTo>
                  <a:pt x="589" y="1550"/>
                </a:lnTo>
                <a:lnTo>
                  <a:pt x="667" y="1567"/>
                </a:lnTo>
                <a:lnTo>
                  <a:pt x="746" y="1575"/>
                </a:lnTo>
                <a:lnTo>
                  <a:pt x="786" y="1575"/>
                </a:lnTo>
                <a:lnTo>
                  <a:pt x="828" y="1575"/>
                </a:lnTo>
                <a:lnTo>
                  <a:pt x="907" y="1567"/>
                </a:lnTo>
                <a:lnTo>
                  <a:pt x="983" y="1550"/>
                </a:lnTo>
                <a:lnTo>
                  <a:pt x="1057" y="1528"/>
                </a:lnTo>
                <a:lnTo>
                  <a:pt x="1129" y="1498"/>
                </a:lnTo>
                <a:lnTo>
                  <a:pt x="1195" y="1462"/>
                </a:lnTo>
                <a:lnTo>
                  <a:pt x="1258" y="1419"/>
                </a:lnTo>
                <a:lnTo>
                  <a:pt x="1317" y="1371"/>
                </a:lnTo>
                <a:lnTo>
                  <a:pt x="1370" y="1317"/>
                </a:lnTo>
                <a:lnTo>
                  <a:pt x="1418" y="1259"/>
                </a:lnTo>
                <a:lnTo>
                  <a:pt x="1460" y="1196"/>
                </a:lnTo>
                <a:lnTo>
                  <a:pt x="1497" y="1129"/>
                </a:lnTo>
                <a:lnTo>
                  <a:pt x="1526" y="1059"/>
                </a:lnTo>
                <a:lnTo>
                  <a:pt x="1550" y="985"/>
                </a:lnTo>
                <a:lnTo>
                  <a:pt x="1565" y="907"/>
                </a:lnTo>
                <a:lnTo>
                  <a:pt x="1573" y="828"/>
                </a:lnTo>
                <a:lnTo>
                  <a:pt x="1574" y="788"/>
                </a:lnTo>
                <a:lnTo>
                  <a:pt x="1573" y="748"/>
                </a:lnTo>
                <a:lnTo>
                  <a:pt x="1565" y="668"/>
                </a:lnTo>
                <a:lnTo>
                  <a:pt x="1550" y="591"/>
                </a:lnTo>
                <a:lnTo>
                  <a:pt x="1526" y="517"/>
                </a:lnTo>
                <a:lnTo>
                  <a:pt x="1497" y="446"/>
                </a:lnTo>
                <a:lnTo>
                  <a:pt x="1460" y="380"/>
                </a:lnTo>
                <a:lnTo>
                  <a:pt x="1418" y="316"/>
                </a:lnTo>
                <a:lnTo>
                  <a:pt x="1370" y="258"/>
                </a:lnTo>
                <a:lnTo>
                  <a:pt x="1317" y="205"/>
                </a:lnTo>
                <a:lnTo>
                  <a:pt x="1258" y="157"/>
                </a:lnTo>
                <a:lnTo>
                  <a:pt x="1195" y="114"/>
                </a:lnTo>
                <a:lnTo>
                  <a:pt x="1129" y="78"/>
                </a:lnTo>
                <a:lnTo>
                  <a:pt x="1057" y="48"/>
                </a:lnTo>
                <a:lnTo>
                  <a:pt x="983" y="25"/>
                </a:lnTo>
                <a:lnTo>
                  <a:pt x="907" y="9"/>
                </a:lnTo>
                <a:lnTo>
                  <a:pt x="828" y="1"/>
                </a:lnTo>
                <a:lnTo>
                  <a:pt x="786" y="0"/>
                </a:lnTo>
                <a:close/>
              </a:path>
            </a:pathLst>
          </a:custGeom>
          <a:solidFill>
            <a:schemeClr val="bg1"/>
          </a:solidFill>
          <a:ln w="127000">
            <a:solidFill>
              <a:srgbClr val="E84C3D"/>
            </a:solidFill>
            <a:round/>
            <a:headEnd/>
            <a:tailEnd/>
          </a:ln>
          <a:effectLst>
            <a:outerShdw blurRad="76200" dir="13500000" sy="23000" kx="1200000" algn="br" rotWithShape="0">
              <a:prstClr val="black">
                <a:alpha val="20000"/>
              </a:prstClr>
            </a:outerShdw>
          </a:effectLst>
        </p:spPr>
        <p:txBody>
          <a:bodyPr vert="horz" wrap="square" lIns="0" tIns="0" rIns="0" bIns="0" numCol="1" anchor="ctr" anchorCtr="0" compatLnSpc="1">
            <a:prstTxWarp prst="textNoShape">
              <a:avLst/>
            </a:prstTxWarp>
          </a:bodyPr>
          <a:lstStyle/>
          <a:p>
            <a:pPr lvl="0" algn="ctr"/>
            <a:r>
              <a:rPr lang="en-US" sz="2400" b="1" dirty="0">
                <a:solidFill>
                  <a:srgbClr val="E84C3D"/>
                </a:solidFill>
              </a:rPr>
              <a:t>Michel</a:t>
            </a:r>
          </a:p>
        </p:txBody>
      </p:sp>
      <p:sp>
        <p:nvSpPr>
          <p:cNvPr id="65" name="Freeform 192"/>
          <p:cNvSpPr>
            <a:spLocks/>
          </p:cNvSpPr>
          <p:nvPr/>
        </p:nvSpPr>
        <p:spPr bwMode="auto">
          <a:xfrm>
            <a:off x="7215796" y="5132183"/>
            <a:ext cx="1097280" cy="1097280"/>
          </a:xfrm>
          <a:custGeom>
            <a:avLst/>
            <a:gdLst>
              <a:gd name="T0" fmla="*/ 828 w 1574"/>
              <a:gd name="T1" fmla="*/ 1 h 1575"/>
              <a:gd name="T2" fmla="*/ 983 w 1574"/>
              <a:gd name="T3" fmla="*/ 25 h 1575"/>
              <a:gd name="T4" fmla="*/ 1128 w 1574"/>
              <a:gd name="T5" fmla="*/ 78 h 1575"/>
              <a:gd name="T6" fmla="*/ 1258 w 1574"/>
              <a:gd name="T7" fmla="*/ 157 h 1575"/>
              <a:gd name="T8" fmla="*/ 1370 w 1574"/>
              <a:gd name="T9" fmla="*/ 258 h 1575"/>
              <a:gd name="T10" fmla="*/ 1460 w 1574"/>
              <a:gd name="T11" fmla="*/ 379 h 1575"/>
              <a:gd name="T12" fmla="*/ 1526 w 1574"/>
              <a:gd name="T13" fmla="*/ 517 h 1575"/>
              <a:gd name="T14" fmla="*/ 1565 w 1574"/>
              <a:gd name="T15" fmla="*/ 668 h 1575"/>
              <a:gd name="T16" fmla="*/ 1574 w 1574"/>
              <a:gd name="T17" fmla="*/ 788 h 1575"/>
              <a:gd name="T18" fmla="*/ 1565 w 1574"/>
              <a:gd name="T19" fmla="*/ 907 h 1575"/>
              <a:gd name="T20" fmla="*/ 1526 w 1574"/>
              <a:gd name="T21" fmla="*/ 1059 h 1575"/>
              <a:gd name="T22" fmla="*/ 1460 w 1574"/>
              <a:gd name="T23" fmla="*/ 1196 h 1575"/>
              <a:gd name="T24" fmla="*/ 1370 w 1574"/>
              <a:gd name="T25" fmla="*/ 1317 h 1575"/>
              <a:gd name="T26" fmla="*/ 1258 w 1574"/>
              <a:gd name="T27" fmla="*/ 1419 h 1575"/>
              <a:gd name="T28" fmla="*/ 1128 w 1574"/>
              <a:gd name="T29" fmla="*/ 1497 h 1575"/>
              <a:gd name="T30" fmla="*/ 983 w 1574"/>
              <a:gd name="T31" fmla="*/ 1550 h 1575"/>
              <a:gd name="T32" fmla="*/ 828 w 1574"/>
              <a:gd name="T33" fmla="*/ 1574 h 1575"/>
              <a:gd name="T34" fmla="*/ 746 w 1574"/>
              <a:gd name="T35" fmla="*/ 1574 h 1575"/>
              <a:gd name="T36" fmla="*/ 589 w 1574"/>
              <a:gd name="T37" fmla="*/ 1550 h 1575"/>
              <a:gd name="T38" fmla="*/ 445 w 1574"/>
              <a:gd name="T39" fmla="*/ 1497 h 1575"/>
              <a:gd name="T40" fmla="*/ 316 w 1574"/>
              <a:gd name="T41" fmla="*/ 1419 h 1575"/>
              <a:gd name="T42" fmla="*/ 203 w 1574"/>
              <a:gd name="T43" fmla="*/ 1317 h 1575"/>
              <a:gd name="T44" fmla="*/ 112 w 1574"/>
              <a:gd name="T45" fmla="*/ 1196 h 1575"/>
              <a:gd name="T46" fmla="*/ 46 w 1574"/>
              <a:gd name="T47" fmla="*/ 1059 h 1575"/>
              <a:gd name="T48" fmla="*/ 9 w 1574"/>
              <a:gd name="T49" fmla="*/ 907 h 1575"/>
              <a:gd name="T50" fmla="*/ 0 w 1574"/>
              <a:gd name="T51" fmla="*/ 788 h 1575"/>
              <a:gd name="T52" fmla="*/ 9 w 1574"/>
              <a:gd name="T53" fmla="*/ 668 h 1575"/>
              <a:gd name="T54" fmla="*/ 46 w 1574"/>
              <a:gd name="T55" fmla="*/ 517 h 1575"/>
              <a:gd name="T56" fmla="*/ 112 w 1574"/>
              <a:gd name="T57" fmla="*/ 379 h 1575"/>
              <a:gd name="T58" fmla="*/ 203 w 1574"/>
              <a:gd name="T59" fmla="*/ 258 h 1575"/>
              <a:gd name="T60" fmla="*/ 316 w 1574"/>
              <a:gd name="T61" fmla="*/ 157 h 1575"/>
              <a:gd name="T62" fmla="*/ 445 w 1574"/>
              <a:gd name="T63" fmla="*/ 78 h 1575"/>
              <a:gd name="T64" fmla="*/ 589 w 1574"/>
              <a:gd name="T65" fmla="*/ 25 h 1575"/>
              <a:gd name="T66" fmla="*/ 746 w 1574"/>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4" h="1575">
                <a:moveTo>
                  <a:pt x="786" y="0"/>
                </a:moveTo>
                <a:lnTo>
                  <a:pt x="828" y="1"/>
                </a:lnTo>
                <a:lnTo>
                  <a:pt x="907" y="9"/>
                </a:lnTo>
                <a:lnTo>
                  <a:pt x="983" y="25"/>
                </a:lnTo>
                <a:lnTo>
                  <a:pt x="1057" y="48"/>
                </a:lnTo>
                <a:lnTo>
                  <a:pt x="1128" y="78"/>
                </a:lnTo>
                <a:lnTo>
                  <a:pt x="1195" y="114"/>
                </a:lnTo>
                <a:lnTo>
                  <a:pt x="1258" y="157"/>
                </a:lnTo>
                <a:lnTo>
                  <a:pt x="1316" y="205"/>
                </a:lnTo>
                <a:lnTo>
                  <a:pt x="1370" y="258"/>
                </a:lnTo>
                <a:lnTo>
                  <a:pt x="1418" y="316"/>
                </a:lnTo>
                <a:lnTo>
                  <a:pt x="1460" y="379"/>
                </a:lnTo>
                <a:lnTo>
                  <a:pt x="1497" y="446"/>
                </a:lnTo>
                <a:lnTo>
                  <a:pt x="1526" y="517"/>
                </a:lnTo>
                <a:lnTo>
                  <a:pt x="1550" y="591"/>
                </a:lnTo>
                <a:lnTo>
                  <a:pt x="1565" y="668"/>
                </a:lnTo>
                <a:lnTo>
                  <a:pt x="1573" y="747"/>
                </a:lnTo>
                <a:lnTo>
                  <a:pt x="1574" y="788"/>
                </a:lnTo>
                <a:lnTo>
                  <a:pt x="1573" y="828"/>
                </a:lnTo>
                <a:lnTo>
                  <a:pt x="1565" y="907"/>
                </a:lnTo>
                <a:lnTo>
                  <a:pt x="1550" y="984"/>
                </a:lnTo>
                <a:lnTo>
                  <a:pt x="1526" y="1059"/>
                </a:lnTo>
                <a:lnTo>
                  <a:pt x="1497" y="1129"/>
                </a:lnTo>
                <a:lnTo>
                  <a:pt x="1460" y="1196"/>
                </a:lnTo>
                <a:lnTo>
                  <a:pt x="1418" y="1259"/>
                </a:lnTo>
                <a:lnTo>
                  <a:pt x="1370" y="1317"/>
                </a:lnTo>
                <a:lnTo>
                  <a:pt x="1316" y="1370"/>
                </a:lnTo>
                <a:lnTo>
                  <a:pt x="1258" y="1419"/>
                </a:lnTo>
                <a:lnTo>
                  <a:pt x="1195" y="1461"/>
                </a:lnTo>
                <a:lnTo>
                  <a:pt x="1128" y="1497"/>
                </a:lnTo>
                <a:lnTo>
                  <a:pt x="1057" y="1527"/>
                </a:lnTo>
                <a:lnTo>
                  <a:pt x="983" y="1550"/>
                </a:lnTo>
                <a:lnTo>
                  <a:pt x="907" y="1566"/>
                </a:lnTo>
                <a:lnTo>
                  <a:pt x="828" y="1574"/>
                </a:lnTo>
                <a:lnTo>
                  <a:pt x="786" y="1575"/>
                </a:lnTo>
                <a:lnTo>
                  <a:pt x="746" y="1574"/>
                </a:lnTo>
                <a:lnTo>
                  <a:pt x="667" y="1566"/>
                </a:lnTo>
                <a:lnTo>
                  <a:pt x="589" y="1550"/>
                </a:lnTo>
                <a:lnTo>
                  <a:pt x="515" y="1527"/>
                </a:lnTo>
                <a:lnTo>
                  <a:pt x="445" y="1497"/>
                </a:lnTo>
                <a:lnTo>
                  <a:pt x="378" y="1461"/>
                </a:lnTo>
                <a:lnTo>
                  <a:pt x="316" y="1419"/>
                </a:lnTo>
                <a:lnTo>
                  <a:pt x="257" y="1370"/>
                </a:lnTo>
                <a:lnTo>
                  <a:pt x="203" y="1317"/>
                </a:lnTo>
                <a:lnTo>
                  <a:pt x="155" y="1259"/>
                </a:lnTo>
                <a:lnTo>
                  <a:pt x="112" y="1196"/>
                </a:lnTo>
                <a:lnTo>
                  <a:pt x="76" y="1129"/>
                </a:lnTo>
                <a:lnTo>
                  <a:pt x="46" y="1059"/>
                </a:lnTo>
                <a:lnTo>
                  <a:pt x="24" y="984"/>
                </a:lnTo>
                <a:lnTo>
                  <a:pt x="9" y="907"/>
                </a:lnTo>
                <a:lnTo>
                  <a:pt x="0" y="828"/>
                </a:lnTo>
                <a:lnTo>
                  <a:pt x="0" y="788"/>
                </a:lnTo>
                <a:lnTo>
                  <a:pt x="0" y="747"/>
                </a:lnTo>
                <a:lnTo>
                  <a:pt x="9" y="668"/>
                </a:lnTo>
                <a:lnTo>
                  <a:pt x="24" y="591"/>
                </a:lnTo>
                <a:lnTo>
                  <a:pt x="46" y="517"/>
                </a:lnTo>
                <a:lnTo>
                  <a:pt x="76" y="446"/>
                </a:lnTo>
                <a:lnTo>
                  <a:pt x="112" y="379"/>
                </a:lnTo>
                <a:lnTo>
                  <a:pt x="155" y="316"/>
                </a:lnTo>
                <a:lnTo>
                  <a:pt x="203" y="258"/>
                </a:lnTo>
                <a:lnTo>
                  <a:pt x="257" y="205"/>
                </a:lnTo>
                <a:lnTo>
                  <a:pt x="316" y="157"/>
                </a:lnTo>
                <a:lnTo>
                  <a:pt x="378" y="114"/>
                </a:lnTo>
                <a:lnTo>
                  <a:pt x="445" y="78"/>
                </a:lnTo>
                <a:lnTo>
                  <a:pt x="515" y="48"/>
                </a:lnTo>
                <a:lnTo>
                  <a:pt x="589" y="25"/>
                </a:lnTo>
                <a:lnTo>
                  <a:pt x="667" y="9"/>
                </a:lnTo>
                <a:lnTo>
                  <a:pt x="746" y="1"/>
                </a:lnTo>
                <a:lnTo>
                  <a:pt x="786" y="0"/>
                </a:lnTo>
                <a:close/>
              </a:path>
            </a:pathLst>
          </a:custGeom>
          <a:solidFill>
            <a:schemeClr val="bg1"/>
          </a:solidFill>
          <a:ln w="127000">
            <a:solidFill>
              <a:srgbClr val="27AE61"/>
            </a:solidFill>
            <a:round/>
            <a:headEnd/>
            <a:tailEnd/>
          </a:ln>
          <a:effectLst>
            <a:outerShdw blurRad="76200" dir="13500000" sy="23000" kx="1200000" algn="br" rotWithShape="0">
              <a:prstClr val="black">
                <a:alpha val="20000"/>
              </a:prstClr>
            </a:outerShdw>
          </a:effectLst>
        </p:spPr>
        <p:txBody>
          <a:bodyPr vert="horz" wrap="square" lIns="0" tIns="0" rIns="0" bIns="0" numCol="1" anchor="ctr" anchorCtr="0" compatLnSpc="1">
            <a:prstTxWarp prst="textNoShape">
              <a:avLst/>
            </a:prstTxWarp>
          </a:bodyPr>
          <a:lstStyle/>
          <a:p>
            <a:pPr lvl="0" algn="ctr"/>
            <a:r>
              <a:rPr lang="en-US" sz="2400" b="1" dirty="0" err="1">
                <a:solidFill>
                  <a:srgbClr val="27AE61"/>
                </a:solidFill>
              </a:rPr>
              <a:t>Gabito</a:t>
            </a:r>
            <a:endParaRPr lang="en-US" sz="2400" b="1" dirty="0">
              <a:solidFill>
                <a:srgbClr val="27AE61"/>
              </a:solidFill>
            </a:endParaRPr>
          </a:p>
        </p:txBody>
      </p:sp>
      <p:sp>
        <p:nvSpPr>
          <p:cNvPr id="63" name="Freeform 190"/>
          <p:cNvSpPr>
            <a:spLocks/>
          </p:cNvSpPr>
          <p:nvPr/>
        </p:nvSpPr>
        <p:spPr bwMode="auto">
          <a:xfrm>
            <a:off x="2948223" y="5335250"/>
            <a:ext cx="1097280" cy="1097280"/>
          </a:xfrm>
          <a:custGeom>
            <a:avLst/>
            <a:gdLst>
              <a:gd name="T0" fmla="*/ 747 w 1575"/>
              <a:gd name="T1" fmla="*/ 1 h 1575"/>
              <a:gd name="T2" fmla="*/ 591 w 1575"/>
              <a:gd name="T3" fmla="*/ 25 h 1575"/>
              <a:gd name="T4" fmla="*/ 446 w 1575"/>
              <a:gd name="T5" fmla="*/ 78 h 1575"/>
              <a:gd name="T6" fmla="*/ 316 w 1575"/>
              <a:gd name="T7" fmla="*/ 157 h 1575"/>
              <a:gd name="T8" fmla="*/ 205 w 1575"/>
              <a:gd name="T9" fmla="*/ 258 h 1575"/>
              <a:gd name="T10" fmla="*/ 114 w 1575"/>
              <a:gd name="T11" fmla="*/ 380 h 1575"/>
              <a:gd name="T12" fmla="*/ 48 w 1575"/>
              <a:gd name="T13" fmla="*/ 517 h 1575"/>
              <a:gd name="T14" fmla="*/ 9 w 1575"/>
              <a:gd name="T15" fmla="*/ 668 h 1575"/>
              <a:gd name="T16" fmla="*/ 0 w 1575"/>
              <a:gd name="T17" fmla="*/ 788 h 1575"/>
              <a:gd name="T18" fmla="*/ 9 w 1575"/>
              <a:gd name="T19" fmla="*/ 907 h 1575"/>
              <a:gd name="T20" fmla="*/ 48 w 1575"/>
              <a:gd name="T21" fmla="*/ 1059 h 1575"/>
              <a:gd name="T22" fmla="*/ 114 w 1575"/>
              <a:gd name="T23" fmla="*/ 1196 h 1575"/>
              <a:gd name="T24" fmla="*/ 205 w 1575"/>
              <a:gd name="T25" fmla="*/ 1317 h 1575"/>
              <a:gd name="T26" fmla="*/ 316 w 1575"/>
              <a:gd name="T27" fmla="*/ 1419 h 1575"/>
              <a:gd name="T28" fmla="*/ 446 w 1575"/>
              <a:gd name="T29" fmla="*/ 1498 h 1575"/>
              <a:gd name="T30" fmla="*/ 591 w 1575"/>
              <a:gd name="T31" fmla="*/ 1550 h 1575"/>
              <a:gd name="T32" fmla="*/ 747 w 1575"/>
              <a:gd name="T33" fmla="*/ 1575 h 1575"/>
              <a:gd name="T34" fmla="*/ 828 w 1575"/>
              <a:gd name="T35" fmla="*/ 1575 h 1575"/>
              <a:gd name="T36" fmla="*/ 984 w 1575"/>
              <a:gd name="T37" fmla="*/ 1550 h 1575"/>
              <a:gd name="T38" fmla="*/ 1129 w 1575"/>
              <a:gd name="T39" fmla="*/ 1498 h 1575"/>
              <a:gd name="T40" fmla="*/ 1258 w 1575"/>
              <a:gd name="T41" fmla="*/ 1419 h 1575"/>
              <a:gd name="T42" fmla="*/ 1370 w 1575"/>
              <a:gd name="T43" fmla="*/ 1317 h 1575"/>
              <a:gd name="T44" fmla="*/ 1461 w 1575"/>
              <a:gd name="T45" fmla="*/ 1196 h 1575"/>
              <a:gd name="T46" fmla="*/ 1527 w 1575"/>
              <a:gd name="T47" fmla="*/ 1059 h 1575"/>
              <a:gd name="T48" fmla="*/ 1566 w 1575"/>
              <a:gd name="T49" fmla="*/ 907 h 1575"/>
              <a:gd name="T50" fmla="*/ 1575 w 1575"/>
              <a:gd name="T51" fmla="*/ 788 h 1575"/>
              <a:gd name="T52" fmla="*/ 1566 w 1575"/>
              <a:gd name="T53" fmla="*/ 668 h 1575"/>
              <a:gd name="T54" fmla="*/ 1527 w 1575"/>
              <a:gd name="T55" fmla="*/ 517 h 1575"/>
              <a:gd name="T56" fmla="*/ 1461 w 1575"/>
              <a:gd name="T57" fmla="*/ 380 h 1575"/>
              <a:gd name="T58" fmla="*/ 1370 w 1575"/>
              <a:gd name="T59" fmla="*/ 258 h 1575"/>
              <a:gd name="T60" fmla="*/ 1258 w 1575"/>
              <a:gd name="T61" fmla="*/ 157 h 1575"/>
              <a:gd name="T62" fmla="*/ 1129 w 1575"/>
              <a:gd name="T63" fmla="*/ 78 h 1575"/>
              <a:gd name="T64" fmla="*/ 984 w 1575"/>
              <a:gd name="T65" fmla="*/ 25 h 1575"/>
              <a:gd name="T66" fmla="*/ 828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8" y="0"/>
                </a:moveTo>
                <a:lnTo>
                  <a:pt x="747" y="1"/>
                </a:lnTo>
                <a:lnTo>
                  <a:pt x="667" y="9"/>
                </a:lnTo>
                <a:lnTo>
                  <a:pt x="591" y="25"/>
                </a:lnTo>
                <a:lnTo>
                  <a:pt x="517" y="48"/>
                </a:lnTo>
                <a:lnTo>
                  <a:pt x="446" y="78"/>
                </a:lnTo>
                <a:lnTo>
                  <a:pt x="378" y="114"/>
                </a:lnTo>
                <a:lnTo>
                  <a:pt x="316" y="157"/>
                </a:lnTo>
                <a:lnTo>
                  <a:pt x="258" y="205"/>
                </a:lnTo>
                <a:lnTo>
                  <a:pt x="205" y="258"/>
                </a:lnTo>
                <a:lnTo>
                  <a:pt x="157" y="316"/>
                </a:lnTo>
                <a:lnTo>
                  <a:pt x="114" y="380"/>
                </a:lnTo>
                <a:lnTo>
                  <a:pt x="78" y="446"/>
                </a:lnTo>
                <a:lnTo>
                  <a:pt x="48" y="517"/>
                </a:lnTo>
                <a:lnTo>
                  <a:pt x="25" y="591"/>
                </a:lnTo>
                <a:lnTo>
                  <a:pt x="9" y="668"/>
                </a:lnTo>
                <a:lnTo>
                  <a:pt x="1" y="748"/>
                </a:lnTo>
                <a:lnTo>
                  <a:pt x="0" y="788"/>
                </a:lnTo>
                <a:lnTo>
                  <a:pt x="1" y="828"/>
                </a:lnTo>
                <a:lnTo>
                  <a:pt x="9" y="907"/>
                </a:lnTo>
                <a:lnTo>
                  <a:pt x="25" y="985"/>
                </a:lnTo>
                <a:lnTo>
                  <a:pt x="48" y="1059"/>
                </a:lnTo>
                <a:lnTo>
                  <a:pt x="78" y="1129"/>
                </a:lnTo>
                <a:lnTo>
                  <a:pt x="114" y="1196"/>
                </a:lnTo>
                <a:lnTo>
                  <a:pt x="157" y="1259"/>
                </a:lnTo>
                <a:lnTo>
                  <a:pt x="205" y="1317"/>
                </a:lnTo>
                <a:lnTo>
                  <a:pt x="258" y="1371"/>
                </a:lnTo>
                <a:lnTo>
                  <a:pt x="316" y="1419"/>
                </a:lnTo>
                <a:lnTo>
                  <a:pt x="378" y="1462"/>
                </a:lnTo>
                <a:lnTo>
                  <a:pt x="446" y="1498"/>
                </a:lnTo>
                <a:lnTo>
                  <a:pt x="517" y="1528"/>
                </a:lnTo>
                <a:lnTo>
                  <a:pt x="591" y="1550"/>
                </a:lnTo>
                <a:lnTo>
                  <a:pt x="667" y="1567"/>
                </a:lnTo>
                <a:lnTo>
                  <a:pt x="747" y="1575"/>
                </a:lnTo>
                <a:lnTo>
                  <a:pt x="788" y="1575"/>
                </a:lnTo>
                <a:lnTo>
                  <a:pt x="828" y="1575"/>
                </a:lnTo>
                <a:lnTo>
                  <a:pt x="907" y="1567"/>
                </a:lnTo>
                <a:lnTo>
                  <a:pt x="984" y="1550"/>
                </a:lnTo>
                <a:lnTo>
                  <a:pt x="1059" y="1528"/>
                </a:lnTo>
                <a:lnTo>
                  <a:pt x="1129" y="1498"/>
                </a:lnTo>
                <a:lnTo>
                  <a:pt x="1196" y="1462"/>
                </a:lnTo>
                <a:lnTo>
                  <a:pt x="1258" y="1419"/>
                </a:lnTo>
                <a:lnTo>
                  <a:pt x="1317" y="1371"/>
                </a:lnTo>
                <a:lnTo>
                  <a:pt x="1370" y="1317"/>
                </a:lnTo>
                <a:lnTo>
                  <a:pt x="1419" y="1259"/>
                </a:lnTo>
                <a:lnTo>
                  <a:pt x="1461" y="1196"/>
                </a:lnTo>
                <a:lnTo>
                  <a:pt x="1497" y="1129"/>
                </a:lnTo>
                <a:lnTo>
                  <a:pt x="1527" y="1059"/>
                </a:lnTo>
                <a:lnTo>
                  <a:pt x="1550" y="985"/>
                </a:lnTo>
                <a:lnTo>
                  <a:pt x="1566" y="907"/>
                </a:lnTo>
                <a:lnTo>
                  <a:pt x="1575" y="828"/>
                </a:lnTo>
                <a:lnTo>
                  <a:pt x="1575" y="788"/>
                </a:lnTo>
                <a:lnTo>
                  <a:pt x="1575" y="748"/>
                </a:lnTo>
                <a:lnTo>
                  <a:pt x="1566" y="668"/>
                </a:lnTo>
                <a:lnTo>
                  <a:pt x="1550" y="591"/>
                </a:lnTo>
                <a:lnTo>
                  <a:pt x="1527" y="517"/>
                </a:lnTo>
                <a:lnTo>
                  <a:pt x="1497" y="446"/>
                </a:lnTo>
                <a:lnTo>
                  <a:pt x="1461" y="380"/>
                </a:lnTo>
                <a:lnTo>
                  <a:pt x="1419" y="316"/>
                </a:lnTo>
                <a:lnTo>
                  <a:pt x="1370" y="258"/>
                </a:lnTo>
                <a:lnTo>
                  <a:pt x="1317" y="205"/>
                </a:lnTo>
                <a:lnTo>
                  <a:pt x="1258" y="157"/>
                </a:lnTo>
                <a:lnTo>
                  <a:pt x="1196" y="114"/>
                </a:lnTo>
                <a:lnTo>
                  <a:pt x="1129" y="78"/>
                </a:lnTo>
                <a:lnTo>
                  <a:pt x="1059" y="48"/>
                </a:lnTo>
                <a:lnTo>
                  <a:pt x="984" y="25"/>
                </a:lnTo>
                <a:lnTo>
                  <a:pt x="907" y="9"/>
                </a:lnTo>
                <a:lnTo>
                  <a:pt x="828" y="1"/>
                </a:lnTo>
                <a:lnTo>
                  <a:pt x="788" y="0"/>
                </a:lnTo>
                <a:close/>
              </a:path>
            </a:pathLst>
          </a:custGeom>
          <a:solidFill>
            <a:schemeClr val="bg1"/>
          </a:solidFill>
          <a:ln w="127000">
            <a:solidFill>
              <a:srgbClr val="297FB8"/>
            </a:solidFill>
            <a:round/>
            <a:headEnd/>
            <a:tailEnd/>
          </a:ln>
          <a:effectLst>
            <a:outerShdw blurRad="76200" dir="13500000" sy="23000" kx="1200000" algn="br" rotWithShape="0">
              <a:prstClr val="black">
                <a:alpha val="20000"/>
              </a:prstClr>
            </a:outerShdw>
          </a:effectLst>
        </p:spPr>
        <p:txBody>
          <a:bodyPr vert="horz" wrap="square" lIns="0" tIns="0" rIns="0" bIns="0" numCol="1" anchor="ctr" anchorCtr="0" compatLnSpc="1">
            <a:prstTxWarp prst="textNoShape">
              <a:avLst/>
            </a:prstTxWarp>
          </a:bodyPr>
          <a:lstStyle/>
          <a:p>
            <a:pPr lvl="0" algn="ctr"/>
            <a:r>
              <a:rPr lang="en-US" sz="2400" b="1" dirty="0" err="1">
                <a:solidFill>
                  <a:srgbClr val="297FB8"/>
                </a:solidFill>
              </a:rPr>
              <a:t>Alejo</a:t>
            </a:r>
            <a:endParaRPr lang="en-US" sz="2400" b="1" dirty="0">
              <a:solidFill>
                <a:srgbClr val="297FB8"/>
              </a:solidFill>
            </a:endParaRPr>
          </a:p>
        </p:txBody>
      </p:sp>
      <p:sp>
        <p:nvSpPr>
          <p:cNvPr id="61" name="Freeform 188"/>
          <p:cNvSpPr>
            <a:spLocks/>
          </p:cNvSpPr>
          <p:nvPr/>
        </p:nvSpPr>
        <p:spPr bwMode="auto">
          <a:xfrm>
            <a:off x="1071919" y="1358201"/>
            <a:ext cx="1097280" cy="1097280"/>
          </a:xfrm>
          <a:custGeom>
            <a:avLst/>
            <a:gdLst>
              <a:gd name="T0" fmla="*/ 828 w 1575"/>
              <a:gd name="T1" fmla="*/ 1 h 1575"/>
              <a:gd name="T2" fmla="*/ 984 w 1575"/>
              <a:gd name="T3" fmla="*/ 25 h 1575"/>
              <a:gd name="T4" fmla="*/ 1129 w 1575"/>
              <a:gd name="T5" fmla="*/ 78 h 1575"/>
              <a:gd name="T6" fmla="*/ 1258 w 1575"/>
              <a:gd name="T7" fmla="*/ 157 h 1575"/>
              <a:gd name="T8" fmla="*/ 1370 w 1575"/>
              <a:gd name="T9" fmla="*/ 258 h 1575"/>
              <a:gd name="T10" fmla="*/ 1461 w 1575"/>
              <a:gd name="T11" fmla="*/ 379 h 1575"/>
              <a:gd name="T12" fmla="*/ 1527 w 1575"/>
              <a:gd name="T13" fmla="*/ 517 h 1575"/>
              <a:gd name="T14" fmla="*/ 1566 w 1575"/>
              <a:gd name="T15" fmla="*/ 668 h 1575"/>
              <a:gd name="T16" fmla="*/ 1575 w 1575"/>
              <a:gd name="T17" fmla="*/ 788 h 1575"/>
              <a:gd name="T18" fmla="*/ 1566 w 1575"/>
              <a:gd name="T19" fmla="*/ 907 h 1575"/>
              <a:gd name="T20" fmla="*/ 1527 w 1575"/>
              <a:gd name="T21" fmla="*/ 1059 h 1575"/>
              <a:gd name="T22" fmla="*/ 1461 w 1575"/>
              <a:gd name="T23" fmla="*/ 1196 h 1575"/>
              <a:gd name="T24" fmla="*/ 1370 w 1575"/>
              <a:gd name="T25" fmla="*/ 1317 h 1575"/>
              <a:gd name="T26" fmla="*/ 1258 w 1575"/>
              <a:gd name="T27" fmla="*/ 1419 h 1575"/>
              <a:gd name="T28" fmla="*/ 1129 w 1575"/>
              <a:gd name="T29" fmla="*/ 1497 h 1575"/>
              <a:gd name="T30" fmla="*/ 984 w 1575"/>
              <a:gd name="T31" fmla="*/ 1550 h 1575"/>
              <a:gd name="T32" fmla="*/ 828 w 1575"/>
              <a:gd name="T33" fmla="*/ 1574 h 1575"/>
              <a:gd name="T34" fmla="*/ 746 w 1575"/>
              <a:gd name="T35" fmla="*/ 1574 h 1575"/>
              <a:gd name="T36" fmla="*/ 591 w 1575"/>
              <a:gd name="T37" fmla="*/ 1550 h 1575"/>
              <a:gd name="T38" fmla="*/ 446 w 1575"/>
              <a:gd name="T39" fmla="*/ 1497 h 1575"/>
              <a:gd name="T40" fmla="*/ 316 w 1575"/>
              <a:gd name="T41" fmla="*/ 1419 h 1575"/>
              <a:gd name="T42" fmla="*/ 205 w 1575"/>
              <a:gd name="T43" fmla="*/ 1317 h 1575"/>
              <a:gd name="T44" fmla="*/ 114 w 1575"/>
              <a:gd name="T45" fmla="*/ 1196 h 1575"/>
              <a:gd name="T46" fmla="*/ 48 w 1575"/>
              <a:gd name="T47" fmla="*/ 1059 h 1575"/>
              <a:gd name="T48" fmla="*/ 9 w 1575"/>
              <a:gd name="T49" fmla="*/ 907 h 1575"/>
              <a:gd name="T50" fmla="*/ 0 w 1575"/>
              <a:gd name="T51" fmla="*/ 788 h 1575"/>
              <a:gd name="T52" fmla="*/ 9 w 1575"/>
              <a:gd name="T53" fmla="*/ 668 h 1575"/>
              <a:gd name="T54" fmla="*/ 48 w 1575"/>
              <a:gd name="T55" fmla="*/ 517 h 1575"/>
              <a:gd name="T56" fmla="*/ 114 w 1575"/>
              <a:gd name="T57" fmla="*/ 379 h 1575"/>
              <a:gd name="T58" fmla="*/ 205 w 1575"/>
              <a:gd name="T59" fmla="*/ 258 h 1575"/>
              <a:gd name="T60" fmla="*/ 316 w 1575"/>
              <a:gd name="T61" fmla="*/ 157 h 1575"/>
              <a:gd name="T62" fmla="*/ 446 w 1575"/>
              <a:gd name="T63" fmla="*/ 78 h 1575"/>
              <a:gd name="T64" fmla="*/ 591 w 1575"/>
              <a:gd name="T65" fmla="*/ 25 h 1575"/>
              <a:gd name="T66" fmla="*/ 746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7" y="0"/>
                </a:moveTo>
                <a:lnTo>
                  <a:pt x="828" y="1"/>
                </a:lnTo>
                <a:lnTo>
                  <a:pt x="907" y="9"/>
                </a:lnTo>
                <a:lnTo>
                  <a:pt x="984" y="25"/>
                </a:lnTo>
                <a:lnTo>
                  <a:pt x="1058" y="48"/>
                </a:lnTo>
                <a:lnTo>
                  <a:pt x="1129" y="78"/>
                </a:lnTo>
                <a:lnTo>
                  <a:pt x="1196" y="114"/>
                </a:lnTo>
                <a:lnTo>
                  <a:pt x="1258" y="157"/>
                </a:lnTo>
                <a:lnTo>
                  <a:pt x="1317" y="205"/>
                </a:lnTo>
                <a:lnTo>
                  <a:pt x="1370" y="258"/>
                </a:lnTo>
                <a:lnTo>
                  <a:pt x="1418" y="316"/>
                </a:lnTo>
                <a:lnTo>
                  <a:pt x="1461" y="379"/>
                </a:lnTo>
                <a:lnTo>
                  <a:pt x="1497" y="446"/>
                </a:lnTo>
                <a:lnTo>
                  <a:pt x="1527" y="517"/>
                </a:lnTo>
                <a:lnTo>
                  <a:pt x="1550" y="591"/>
                </a:lnTo>
                <a:lnTo>
                  <a:pt x="1566" y="668"/>
                </a:lnTo>
                <a:lnTo>
                  <a:pt x="1573" y="747"/>
                </a:lnTo>
                <a:lnTo>
                  <a:pt x="1575" y="788"/>
                </a:lnTo>
                <a:lnTo>
                  <a:pt x="1573" y="828"/>
                </a:lnTo>
                <a:lnTo>
                  <a:pt x="1566" y="907"/>
                </a:lnTo>
                <a:lnTo>
                  <a:pt x="1550" y="984"/>
                </a:lnTo>
                <a:lnTo>
                  <a:pt x="1527" y="1059"/>
                </a:lnTo>
                <a:lnTo>
                  <a:pt x="1497" y="1129"/>
                </a:lnTo>
                <a:lnTo>
                  <a:pt x="1461" y="1196"/>
                </a:lnTo>
                <a:lnTo>
                  <a:pt x="1418" y="1259"/>
                </a:lnTo>
                <a:lnTo>
                  <a:pt x="1370" y="1317"/>
                </a:lnTo>
                <a:lnTo>
                  <a:pt x="1317" y="1370"/>
                </a:lnTo>
                <a:lnTo>
                  <a:pt x="1258" y="1419"/>
                </a:lnTo>
                <a:lnTo>
                  <a:pt x="1196" y="1461"/>
                </a:lnTo>
                <a:lnTo>
                  <a:pt x="1129" y="1497"/>
                </a:lnTo>
                <a:lnTo>
                  <a:pt x="1058" y="1527"/>
                </a:lnTo>
                <a:lnTo>
                  <a:pt x="984" y="1550"/>
                </a:lnTo>
                <a:lnTo>
                  <a:pt x="907" y="1566"/>
                </a:lnTo>
                <a:lnTo>
                  <a:pt x="828" y="1574"/>
                </a:lnTo>
                <a:lnTo>
                  <a:pt x="787" y="1575"/>
                </a:lnTo>
                <a:lnTo>
                  <a:pt x="746" y="1574"/>
                </a:lnTo>
                <a:lnTo>
                  <a:pt x="667" y="1566"/>
                </a:lnTo>
                <a:lnTo>
                  <a:pt x="591" y="1550"/>
                </a:lnTo>
                <a:lnTo>
                  <a:pt x="516" y="1527"/>
                </a:lnTo>
                <a:lnTo>
                  <a:pt x="446" y="1497"/>
                </a:lnTo>
                <a:lnTo>
                  <a:pt x="378" y="1461"/>
                </a:lnTo>
                <a:lnTo>
                  <a:pt x="316" y="1419"/>
                </a:lnTo>
                <a:lnTo>
                  <a:pt x="258" y="1370"/>
                </a:lnTo>
                <a:lnTo>
                  <a:pt x="205" y="1317"/>
                </a:lnTo>
                <a:lnTo>
                  <a:pt x="155" y="1259"/>
                </a:lnTo>
                <a:lnTo>
                  <a:pt x="114" y="1196"/>
                </a:lnTo>
                <a:lnTo>
                  <a:pt x="78" y="1129"/>
                </a:lnTo>
                <a:lnTo>
                  <a:pt x="48" y="1059"/>
                </a:lnTo>
                <a:lnTo>
                  <a:pt x="25" y="984"/>
                </a:lnTo>
                <a:lnTo>
                  <a:pt x="9" y="907"/>
                </a:lnTo>
                <a:lnTo>
                  <a:pt x="0" y="828"/>
                </a:lnTo>
                <a:lnTo>
                  <a:pt x="0" y="788"/>
                </a:lnTo>
                <a:lnTo>
                  <a:pt x="0" y="747"/>
                </a:lnTo>
                <a:lnTo>
                  <a:pt x="9" y="668"/>
                </a:lnTo>
                <a:lnTo>
                  <a:pt x="25" y="591"/>
                </a:lnTo>
                <a:lnTo>
                  <a:pt x="48" y="517"/>
                </a:lnTo>
                <a:lnTo>
                  <a:pt x="78" y="446"/>
                </a:lnTo>
                <a:lnTo>
                  <a:pt x="114" y="379"/>
                </a:lnTo>
                <a:lnTo>
                  <a:pt x="155" y="316"/>
                </a:lnTo>
                <a:lnTo>
                  <a:pt x="205" y="258"/>
                </a:lnTo>
                <a:lnTo>
                  <a:pt x="258" y="205"/>
                </a:lnTo>
                <a:lnTo>
                  <a:pt x="316" y="157"/>
                </a:lnTo>
                <a:lnTo>
                  <a:pt x="378" y="114"/>
                </a:lnTo>
                <a:lnTo>
                  <a:pt x="446" y="78"/>
                </a:lnTo>
                <a:lnTo>
                  <a:pt x="516" y="48"/>
                </a:lnTo>
                <a:lnTo>
                  <a:pt x="591" y="25"/>
                </a:lnTo>
                <a:lnTo>
                  <a:pt x="667" y="9"/>
                </a:lnTo>
                <a:lnTo>
                  <a:pt x="746" y="1"/>
                </a:lnTo>
                <a:lnTo>
                  <a:pt x="787" y="0"/>
                </a:lnTo>
                <a:close/>
              </a:path>
            </a:pathLst>
          </a:custGeom>
          <a:solidFill>
            <a:schemeClr val="bg1"/>
          </a:solidFill>
          <a:ln w="127000">
            <a:solidFill>
              <a:srgbClr val="8D44AD"/>
            </a:solidFill>
            <a:round/>
            <a:headEnd/>
            <a:tailEnd/>
          </a:ln>
          <a:effectLst>
            <a:outerShdw blurRad="76200" dir="13500000" sy="23000" kx="1200000" algn="br" rotWithShape="0">
              <a:prstClr val="black">
                <a:alpha val="20000"/>
              </a:prstClr>
            </a:outerShdw>
          </a:effectLst>
        </p:spPr>
        <p:txBody>
          <a:bodyPr vert="horz" wrap="square" lIns="0" tIns="0" rIns="0" bIns="0" numCol="1" anchor="ctr" anchorCtr="0" compatLnSpc="1">
            <a:prstTxWarp prst="textNoShape">
              <a:avLst/>
            </a:prstTxWarp>
          </a:bodyPr>
          <a:lstStyle/>
          <a:p>
            <a:pPr lvl="0" algn="ctr"/>
            <a:r>
              <a:rPr lang="en-US" sz="2400" b="1" dirty="0" err="1">
                <a:solidFill>
                  <a:srgbClr val="8D44AD"/>
                </a:solidFill>
              </a:rPr>
              <a:t>Kaled</a:t>
            </a:r>
            <a:endParaRPr lang="en-US" sz="2400" b="1" dirty="0">
              <a:solidFill>
                <a:srgbClr val="8D44AD"/>
              </a:solidFill>
            </a:endParaRPr>
          </a:p>
        </p:txBody>
      </p:sp>
      <p:sp>
        <p:nvSpPr>
          <p:cNvPr id="60" name="Freeform 187"/>
          <p:cNvSpPr>
            <a:spLocks/>
          </p:cNvSpPr>
          <p:nvPr/>
        </p:nvSpPr>
        <p:spPr bwMode="auto">
          <a:xfrm>
            <a:off x="2946333" y="3337007"/>
            <a:ext cx="1097280" cy="1097280"/>
          </a:xfrm>
          <a:custGeom>
            <a:avLst/>
            <a:gdLst>
              <a:gd name="T0" fmla="*/ 828 w 1575"/>
              <a:gd name="T1" fmla="*/ 1 h 1575"/>
              <a:gd name="T2" fmla="*/ 985 w 1575"/>
              <a:gd name="T3" fmla="*/ 25 h 1575"/>
              <a:gd name="T4" fmla="*/ 1129 w 1575"/>
              <a:gd name="T5" fmla="*/ 78 h 1575"/>
              <a:gd name="T6" fmla="*/ 1258 w 1575"/>
              <a:gd name="T7" fmla="*/ 157 h 1575"/>
              <a:gd name="T8" fmla="*/ 1371 w 1575"/>
              <a:gd name="T9" fmla="*/ 258 h 1575"/>
              <a:gd name="T10" fmla="*/ 1461 w 1575"/>
              <a:gd name="T11" fmla="*/ 380 h 1575"/>
              <a:gd name="T12" fmla="*/ 1528 w 1575"/>
              <a:gd name="T13" fmla="*/ 517 h 1575"/>
              <a:gd name="T14" fmla="*/ 1566 w 1575"/>
              <a:gd name="T15" fmla="*/ 668 h 1575"/>
              <a:gd name="T16" fmla="*/ 1575 w 1575"/>
              <a:gd name="T17" fmla="*/ 788 h 1575"/>
              <a:gd name="T18" fmla="*/ 1566 w 1575"/>
              <a:gd name="T19" fmla="*/ 907 h 1575"/>
              <a:gd name="T20" fmla="*/ 1528 w 1575"/>
              <a:gd name="T21" fmla="*/ 1059 h 1575"/>
              <a:gd name="T22" fmla="*/ 1461 w 1575"/>
              <a:gd name="T23" fmla="*/ 1196 h 1575"/>
              <a:gd name="T24" fmla="*/ 1371 w 1575"/>
              <a:gd name="T25" fmla="*/ 1317 h 1575"/>
              <a:gd name="T26" fmla="*/ 1258 w 1575"/>
              <a:gd name="T27" fmla="*/ 1419 h 1575"/>
              <a:gd name="T28" fmla="*/ 1129 w 1575"/>
              <a:gd name="T29" fmla="*/ 1498 h 1575"/>
              <a:gd name="T30" fmla="*/ 985 w 1575"/>
              <a:gd name="T31" fmla="*/ 1550 h 1575"/>
              <a:gd name="T32" fmla="*/ 828 w 1575"/>
              <a:gd name="T33" fmla="*/ 1575 h 1575"/>
              <a:gd name="T34" fmla="*/ 747 w 1575"/>
              <a:gd name="T35" fmla="*/ 1575 h 1575"/>
              <a:gd name="T36" fmla="*/ 591 w 1575"/>
              <a:gd name="T37" fmla="*/ 1550 h 1575"/>
              <a:gd name="T38" fmla="*/ 446 w 1575"/>
              <a:gd name="T39" fmla="*/ 1498 h 1575"/>
              <a:gd name="T40" fmla="*/ 316 w 1575"/>
              <a:gd name="T41" fmla="*/ 1419 h 1575"/>
              <a:gd name="T42" fmla="*/ 205 w 1575"/>
              <a:gd name="T43" fmla="*/ 1317 h 1575"/>
              <a:gd name="T44" fmla="*/ 114 w 1575"/>
              <a:gd name="T45" fmla="*/ 1196 h 1575"/>
              <a:gd name="T46" fmla="*/ 48 w 1575"/>
              <a:gd name="T47" fmla="*/ 1059 h 1575"/>
              <a:gd name="T48" fmla="*/ 9 w 1575"/>
              <a:gd name="T49" fmla="*/ 907 h 1575"/>
              <a:gd name="T50" fmla="*/ 0 w 1575"/>
              <a:gd name="T51" fmla="*/ 788 h 1575"/>
              <a:gd name="T52" fmla="*/ 9 w 1575"/>
              <a:gd name="T53" fmla="*/ 668 h 1575"/>
              <a:gd name="T54" fmla="*/ 48 w 1575"/>
              <a:gd name="T55" fmla="*/ 517 h 1575"/>
              <a:gd name="T56" fmla="*/ 114 w 1575"/>
              <a:gd name="T57" fmla="*/ 380 h 1575"/>
              <a:gd name="T58" fmla="*/ 205 w 1575"/>
              <a:gd name="T59" fmla="*/ 258 h 1575"/>
              <a:gd name="T60" fmla="*/ 316 w 1575"/>
              <a:gd name="T61" fmla="*/ 157 h 1575"/>
              <a:gd name="T62" fmla="*/ 446 w 1575"/>
              <a:gd name="T63" fmla="*/ 78 h 1575"/>
              <a:gd name="T64" fmla="*/ 591 w 1575"/>
              <a:gd name="T65" fmla="*/ 25 h 1575"/>
              <a:gd name="T66" fmla="*/ 747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8" y="0"/>
                </a:moveTo>
                <a:lnTo>
                  <a:pt x="828" y="1"/>
                </a:lnTo>
                <a:lnTo>
                  <a:pt x="907" y="9"/>
                </a:lnTo>
                <a:lnTo>
                  <a:pt x="985" y="25"/>
                </a:lnTo>
                <a:lnTo>
                  <a:pt x="1059" y="48"/>
                </a:lnTo>
                <a:lnTo>
                  <a:pt x="1129" y="78"/>
                </a:lnTo>
                <a:lnTo>
                  <a:pt x="1196" y="114"/>
                </a:lnTo>
                <a:lnTo>
                  <a:pt x="1258" y="157"/>
                </a:lnTo>
                <a:lnTo>
                  <a:pt x="1317" y="205"/>
                </a:lnTo>
                <a:lnTo>
                  <a:pt x="1371" y="258"/>
                </a:lnTo>
                <a:lnTo>
                  <a:pt x="1419" y="316"/>
                </a:lnTo>
                <a:lnTo>
                  <a:pt x="1461" y="380"/>
                </a:lnTo>
                <a:lnTo>
                  <a:pt x="1497" y="446"/>
                </a:lnTo>
                <a:lnTo>
                  <a:pt x="1528" y="517"/>
                </a:lnTo>
                <a:lnTo>
                  <a:pt x="1550" y="591"/>
                </a:lnTo>
                <a:lnTo>
                  <a:pt x="1566" y="668"/>
                </a:lnTo>
                <a:lnTo>
                  <a:pt x="1575" y="748"/>
                </a:lnTo>
                <a:lnTo>
                  <a:pt x="1575" y="788"/>
                </a:lnTo>
                <a:lnTo>
                  <a:pt x="1575" y="828"/>
                </a:lnTo>
                <a:lnTo>
                  <a:pt x="1566" y="907"/>
                </a:lnTo>
                <a:lnTo>
                  <a:pt x="1550" y="985"/>
                </a:lnTo>
                <a:lnTo>
                  <a:pt x="1528" y="1059"/>
                </a:lnTo>
                <a:lnTo>
                  <a:pt x="1497" y="1129"/>
                </a:lnTo>
                <a:lnTo>
                  <a:pt x="1461" y="1196"/>
                </a:lnTo>
                <a:lnTo>
                  <a:pt x="1419" y="1259"/>
                </a:lnTo>
                <a:lnTo>
                  <a:pt x="1371" y="1317"/>
                </a:lnTo>
                <a:lnTo>
                  <a:pt x="1317" y="1371"/>
                </a:lnTo>
                <a:lnTo>
                  <a:pt x="1258" y="1419"/>
                </a:lnTo>
                <a:lnTo>
                  <a:pt x="1196" y="1462"/>
                </a:lnTo>
                <a:lnTo>
                  <a:pt x="1129" y="1498"/>
                </a:lnTo>
                <a:lnTo>
                  <a:pt x="1059" y="1528"/>
                </a:lnTo>
                <a:lnTo>
                  <a:pt x="985" y="1550"/>
                </a:lnTo>
                <a:lnTo>
                  <a:pt x="907" y="1567"/>
                </a:lnTo>
                <a:lnTo>
                  <a:pt x="828" y="1575"/>
                </a:lnTo>
                <a:lnTo>
                  <a:pt x="788" y="1575"/>
                </a:lnTo>
                <a:lnTo>
                  <a:pt x="747" y="1575"/>
                </a:lnTo>
                <a:lnTo>
                  <a:pt x="667" y="1567"/>
                </a:lnTo>
                <a:lnTo>
                  <a:pt x="591" y="1550"/>
                </a:lnTo>
                <a:lnTo>
                  <a:pt x="517" y="1528"/>
                </a:lnTo>
                <a:lnTo>
                  <a:pt x="446" y="1498"/>
                </a:lnTo>
                <a:lnTo>
                  <a:pt x="380" y="1462"/>
                </a:lnTo>
                <a:lnTo>
                  <a:pt x="316" y="1419"/>
                </a:lnTo>
                <a:lnTo>
                  <a:pt x="258" y="1371"/>
                </a:lnTo>
                <a:lnTo>
                  <a:pt x="205" y="1317"/>
                </a:lnTo>
                <a:lnTo>
                  <a:pt x="157" y="1259"/>
                </a:lnTo>
                <a:lnTo>
                  <a:pt x="114" y="1196"/>
                </a:lnTo>
                <a:lnTo>
                  <a:pt x="78" y="1129"/>
                </a:lnTo>
                <a:lnTo>
                  <a:pt x="48" y="1059"/>
                </a:lnTo>
                <a:lnTo>
                  <a:pt x="25" y="985"/>
                </a:lnTo>
                <a:lnTo>
                  <a:pt x="9" y="907"/>
                </a:lnTo>
                <a:lnTo>
                  <a:pt x="1" y="828"/>
                </a:lnTo>
                <a:lnTo>
                  <a:pt x="0" y="788"/>
                </a:lnTo>
                <a:lnTo>
                  <a:pt x="1" y="748"/>
                </a:lnTo>
                <a:lnTo>
                  <a:pt x="9" y="668"/>
                </a:lnTo>
                <a:lnTo>
                  <a:pt x="25" y="591"/>
                </a:lnTo>
                <a:lnTo>
                  <a:pt x="48" y="517"/>
                </a:lnTo>
                <a:lnTo>
                  <a:pt x="78" y="446"/>
                </a:lnTo>
                <a:lnTo>
                  <a:pt x="114" y="380"/>
                </a:lnTo>
                <a:lnTo>
                  <a:pt x="157" y="316"/>
                </a:lnTo>
                <a:lnTo>
                  <a:pt x="205" y="258"/>
                </a:lnTo>
                <a:lnTo>
                  <a:pt x="258" y="205"/>
                </a:lnTo>
                <a:lnTo>
                  <a:pt x="316" y="157"/>
                </a:lnTo>
                <a:lnTo>
                  <a:pt x="380" y="114"/>
                </a:lnTo>
                <a:lnTo>
                  <a:pt x="446" y="78"/>
                </a:lnTo>
                <a:lnTo>
                  <a:pt x="517" y="48"/>
                </a:lnTo>
                <a:lnTo>
                  <a:pt x="591" y="25"/>
                </a:lnTo>
                <a:lnTo>
                  <a:pt x="667" y="9"/>
                </a:lnTo>
                <a:lnTo>
                  <a:pt x="747" y="1"/>
                </a:lnTo>
                <a:lnTo>
                  <a:pt x="788" y="0"/>
                </a:lnTo>
                <a:close/>
              </a:path>
            </a:pathLst>
          </a:custGeom>
          <a:solidFill>
            <a:srgbClr val="FFFFFF"/>
          </a:solidFill>
          <a:ln w="127000">
            <a:solidFill>
              <a:srgbClr val="2D3E50"/>
            </a:solidFill>
            <a:round/>
            <a:headEnd/>
            <a:tailEnd/>
          </a:ln>
          <a:effectLst>
            <a:outerShdw blurRad="76200" dir="13500000" sy="23000" kx="1200000" algn="br" rotWithShape="0">
              <a:prstClr val="black">
                <a:alpha val="20000"/>
              </a:prstClr>
            </a:outerShdw>
          </a:effectLst>
        </p:spPr>
        <p:txBody>
          <a:bodyPr vert="horz" wrap="square" lIns="0" tIns="0" rIns="0" bIns="0" numCol="1" anchor="ctr" anchorCtr="0" compatLnSpc="1">
            <a:prstTxWarp prst="textNoShape">
              <a:avLst/>
            </a:prstTxWarp>
          </a:bodyPr>
          <a:lstStyle/>
          <a:p>
            <a:pPr algn="ctr"/>
            <a:r>
              <a:rPr lang="en-US" sz="2400" b="1" dirty="0">
                <a:solidFill>
                  <a:srgbClr val="2D3E50"/>
                </a:solidFill>
              </a:rPr>
              <a:t>Flavio</a:t>
            </a:r>
          </a:p>
        </p:txBody>
      </p:sp>
      <p:cxnSp>
        <p:nvCxnSpPr>
          <p:cNvPr id="5" name="Straight Connector 13">
            <a:extLst>
              <a:ext uri="{FF2B5EF4-FFF2-40B4-BE49-F238E27FC236}">
                <a16:creationId xmlns:a16="http://schemas.microsoft.com/office/drawing/2014/main" id="{08321F20-F7AE-81DD-9CCD-34C06C0CE000}"/>
              </a:ext>
            </a:extLst>
          </p:cNvPr>
          <p:cNvCxnSpPr>
            <a:cxnSpLocks/>
            <a:stCxn id="61" idx="8"/>
            <a:endCxn id="67" idx="7"/>
          </p:cNvCxnSpPr>
          <p:nvPr/>
        </p:nvCxnSpPr>
        <p:spPr>
          <a:xfrm flipV="1">
            <a:off x="2169199" y="1823587"/>
            <a:ext cx="7319640" cy="83602"/>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8" name="Freeform 192">
            <a:extLst>
              <a:ext uri="{FF2B5EF4-FFF2-40B4-BE49-F238E27FC236}">
                <a16:creationId xmlns:a16="http://schemas.microsoft.com/office/drawing/2014/main" id="{AEFFAF2B-86B8-567B-EFEF-2C538F9757DA}"/>
              </a:ext>
            </a:extLst>
          </p:cNvPr>
          <p:cNvSpPr>
            <a:spLocks/>
          </p:cNvSpPr>
          <p:nvPr/>
        </p:nvSpPr>
        <p:spPr bwMode="auto">
          <a:xfrm>
            <a:off x="404600" y="4610622"/>
            <a:ext cx="1097280" cy="1097280"/>
          </a:xfrm>
          <a:custGeom>
            <a:avLst/>
            <a:gdLst>
              <a:gd name="T0" fmla="*/ 828 w 1574"/>
              <a:gd name="T1" fmla="*/ 1 h 1575"/>
              <a:gd name="T2" fmla="*/ 983 w 1574"/>
              <a:gd name="T3" fmla="*/ 25 h 1575"/>
              <a:gd name="T4" fmla="*/ 1128 w 1574"/>
              <a:gd name="T5" fmla="*/ 78 h 1575"/>
              <a:gd name="T6" fmla="*/ 1258 w 1574"/>
              <a:gd name="T7" fmla="*/ 157 h 1575"/>
              <a:gd name="T8" fmla="*/ 1370 w 1574"/>
              <a:gd name="T9" fmla="*/ 258 h 1575"/>
              <a:gd name="T10" fmla="*/ 1460 w 1574"/>
              <a:gd name="T11" fmla="*/ 379 h 1575"/>
              <a:gd name="T12" fmla="*/ 1526 w 1574"/>
              <a:gd name="T13" fmla="*/ 517 h 1575"/>
              <a:gd name="T14" fmla="*/ 1565 w 1574"/>
              <a:gd name="T15" fmla="*/ 668 h 1575"/>
              <a:gd name="T16" fmla="*/ 1574 w 1574"/>
              <a:gd name="T17" fmla="*/ 788 h 1575"/>
              <a:gd name="T18" fmla="*/ 1565 w 1574"/>
              <a:gd name="T19" fmla="*/ 907 h 1575"/>
              <a:gd name="T20" fmla="*/ 1526 w 1574"/>
              <a:gd name="T21" fmla="*/ 1059 h 1575"/>
              <a:gd name="T22" fmla="*/ 1460 w 1574"/>
              <a:gd name="T23" fmla="*/ 1196 h 1575"/>
              <a:gd name="T24" fmla="*/ 1370 w 1574"/>
              <a:gd name="T25" fmla="*/ 1317 h 1575"/>
              <a:gd name="T26" fmla="*/ 1258 w 1574"/>
              <a:gd name="T27" fmla="*/ 1419 h 1575"/>
              <a:gd name="T28" fmla="*/ 1128 w 1574"/>
              <a:gd name="T29" fmla="*/ 1497 h 1575"/>
              <a:gd name="T30" fmla="*/ 983 w 1574"/>
              <a:gd name="T31" fmla="*/ 1550 h 1575"/>
              <a:gd name="T32" fmla="*/ 828 w 1574"/>
              <a:gd name="T33" fmla="*/ 1574 h 1575"/>
              <a:gd name="T34" fmla="*/ 746 w 1574"/>
              <a:gd name="T35" fmla="*/ 1574 h 1575"/>
              <a:gd name="T36" fmla="*/ 589 w 1574"/>
              <a:gd name="T37" fmla="*/ 1550 h 1575"/>
              <a:gd name="T38" fmla="*/ 445 w 1574"/>
              <a:gd name="T39" fmla="*/ 1497 h 1575"/>
              <a:gd name="T40" fmla="*/ 316 w 1574"/>
              <a:gd name="T41" fmla="*/ 1419 h 1575"/>
              <a:gd name="T42" fmla="*/ 203 w 1574"/>
              <a:gd name="T43" fmla="*/ 1317 h 1575"/>
              <a:gd name="T44" fmla="*/ 112 w 1574"/>
              <a:gd name="T45" fmla="*/ 1196 h 1575"/>
              <a:gd name="T46" fmla="*/ 46 w 1574"/>
              <a:gd name="T47" fmla="*/ 1059 h 1575"/>
              <a:gd name="T48" fmla="*/ 9 w 1574"/>
              <a:gd name="T49" fmla="*/ 907 h 1575"/>
              <a:gd name="T50" fmla="*/ 0 w 1574"/>
              <a:gd name="T51" fmla="*/ 788 h 1575"/>
              <a:gd name="T52" fmla="*/ 9 w 1574"/>
              <a:gd name="T53" fmla="*/ 668 h 1575"/>
              <a:gd name="T54" fmla="*/ 46 w 1574"/>
              <a:gd name="T55" fmla="*/ 517 h 1575"/>
              <a:gd name="T56" fmla="*/ 112 w 1574"/>
              <a:gd name="T57" fmla="*/ 379 h 1575"/>
              <a:gd name="T58" fmla="*/ 203 w 1574"/>
              <a:gd name="T59" fmla="*/ 258 h 1575"/>
              <a:gd name="T60" fmla="*/ 316 w 1574"/>
              <a:gd name="T61" fmla="*/ 157 h 1575"/>
              <a:gd name="T62" fmla="*/ 445 w 1574"/>
              <a:gd name="T63" fmla="*/ 78 h 1575"/>
              <a:gd name="T64" fmla="*/ 589 w 1574"/>
              <a:gd name="T65" fmla="*/ 25 h 1575"/>
              <a:gd name="T66" fmla="*/ 746 w 1574"/>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4" h="1575">
                <a:moveTo>
                  <a:pt x="786" y="0"/>
                </a:moveTo>
                <a:lnTo>
                  <a:pt x="828" y="1"/>
                </a:lnTo>
                <a:lnTo>
                  <a:pt x="907" y="9"/>
                </a:lnTo>
                <a:lnTo>
                  <a:pt x="983" y="25"/>
                </a:lnTo>
                <a:lnTo>
                  <a:pt x="1057" y="48"/>
                </a:lnTo>
                <a:lnTo>
                  <a:pt x="1128" y="78"/>
                </a:lnTo>
                <a:lnTo>
                  <a:pt x="1195" y="114"/>
                </a:lnTo>
                <a:lnTo>
                  <a:pt x="1258" y="157"/>
                </a:lnTo>
                <a:lnTo>
                  <a:pt x="1316" y="205"/>
                </a:lnTo>
                <a:lnTo>
                  <a:pt x="1370" y="258"/>
                </a:lnTo>
                <a:lnTo>
                  <a:pt x="1418" y="316"/>
                </a:lnTo>
                <a:lnTo>
                  <a:pt x="1460" y="379"/>
                </a:lnTo>
                <a:lnTo>
                  <a:pt x="1497" y="446"/>
                </a:lnTo>
                <a:lnTo>
                  <a:pt x="1526" y="517"/>
                </a:lnTo>
                <a:lnTo>
                  <a:pt x="1550" y="591"/>
                </a:lnTo>
                <a:lnTo>
                  <a:pt x="1565" y="668"/>
                </a:lnTo>
                <a:lnTo>
                  <a:pt x="1573" y="747"/>
                </a:lnTo>
                <a:lnTo>
                  <a:pt x="1574" y="788"/>
                </a:lnTo>
                <a:lnTo>
                  <a:pt x="1573" y="828"/>
                </a:lnTo>
                <a:lnTo>
                  <a:pt x="1565" y="907"/>
                </a:lnTo>
                <a:lnTo>
                  <a:pt x="1550" y="984"/>
                </a:lnTo>
                <a:lnTo>
                  <a:pt x="1526" y="1059"/>
                </a:lnTo>
                <a:lnTo>
                  <a:pt x="1497" y="1129"/>
                </a:lnTo>
                <a:lnTo>
                  <a:pt x="1460" y="1196"/>
                </a:lnTo>
                <a:lnTo>
                  <a:pt x="1418" y="1259"/>
                </a:lnTo>
                <a:lnTo>
                  <a:pt x="1370" y="1317"/>
                </a:lnTo>
                <a:lnTo>
                  <a:pt x="1316" y="1370"/>
                </a:lnTo>
                <a:lnTo>
                  <a:pt x="1258" y="1419"/>
                </a:lnTo>
                <a:lnTo>
                  <a:pt x="1195" y="1461"/>
                </a:lnTo>
                <a:lnTo>
                  <a:pt x="1128" y="1497"/>
                </a:lnTo>
                <a:lnTo>
                  <a:pt x="1057" y="1527"/>
                </a:lnTo>
                <a:lnTo>
                  <a:pt x="983" y="1550"/>
                </a:lnTo>
                <a:lnTo>
                  <a:pt x="907" y="1566"/>
                </a:lnTo>
                <a:lnTo>
                  <a:pt x="828" y="1574"/>
                </a:lnTo>
                <a:lnTo>
                  <a:pt x="786" y="1575"/>
                </a:lnTo>
                <a:lnTo>
                  <a:pt x="746" y="1574"/>
                </a:lnTo>
                <a:lnTo>
                  <a:pt x="667" y="1566"/>
                </a:lnTo>
                <a:lnTo>
                  <a:pt x="589" y="1550"/>
                </a:lnTo>
                <a:lnTo>
                  <a:pt x="515" y="1527"/>
                </a:lnTo>
                <a:lnTo>
                  <a:pt x="445" y="1497"/>
                </a:lnTo>
                <a:lnTo>
                  <a:pt x="378" y="1461"/>
                </a:lnTo>
                <a:lnTo>
                  <a:pt x="316" y="1419"/>
                </a:lnTo>
                <a:lnTo>
                  <a:pt x="257" y="1370"/>
                </a:lnTo>
                <a:lnTo>
                  <a:pt x="203" y="1317"/>
                </a:lnTo>
                <a:lnTo>
                  <a:pt x="155" y="1259"/>
                </a:lnTo>
                <a:lnTo>
                  <a:pt x="112" y="1196"/>
                </a:lnTo>
                <a:lnTo>
                  <a:pt x="76" y="1129"/>
                </a:lnTo>
                <a:lnTo>
                  <a:pt x="46" y="1059"/>
                </a:lnTo>
                <a:lnTo>
                  <a:pt x="24" y="984"/>
                </a:lnTo>
                <a:lnTo>
                  <a:pt x="9" y="907"/>
                </a:lnTo>
                <a:lnTo>
                  <a:pt x="0" y="828"/>
                </a:lnTo>
                <a:lnTo>
                  <a:pt x="0" y="788"/>
                </a:lnTo>
                <a:lnTo>
                  <a:pt x="0" y="747"/>
                </a:lnTo>
                <a:lnTo>
                  <a:pt x="9" y="668"/>
                </a:lnTo>
                <a:lnTo>
                  <a:pt x="24" y="591"/>
                </a:lnTo>
                <a:lnTo>
                  <a:pt x="46" y="517"/>
                </a:lnTo>
                <a:lnTo>
                  <a:pt x="76" y="446"/>
                </a:lnTo>
                <a:lnTo>
                  <a:pt x="112" y="379"/>
                </a:lnTo>
                <a:lnTo>
                  <a:pt x="155" y="316"/>
                </a:lnTo>
                <a:lnTo>
                  <a:pt x="203" y="258"/>
                </a:lnTo>
                <a:lnTo>
                  <a:pt x="257" y="205"/>
                </a:lnTo>
                <a:lnTo>
                  <a:pt x="316" y="157"/>
                </a:lnTo>
                <a:lnTo>
                  <a:pt x="378" y="114"/>
                </a:lnTo>
                <a:lnTo>
                  <a:pt x="445" y="78"/>
                </a:lnTo>
                <a:lnTo>
                  <a:pt x="515" y="48"/>
                </a:lnTo>
                <a:lnTo>
                  <a:pt x="589" y="25"/>
                </a:lnTo>
                <a:lnTo>
                  <a:pt x="667" y="9"/>
                </a:lnTo>
                <a:lnTo>
                  <a:pt x="746" y="1"/>
                </a:lnTo>
                <a:lnTo>
                  <a:pt x="786" y="0"/>
                </a:lnTo>
                <a:close/>
              </a:path>
            </a:pathLst>
          </a:custGeom>
          <a:solidFill>
            <a:schemeClr val="bg1"/>
          </a:solidFill>
          <a:ln w="127000">
            <a:solidFill>
              <a:schemeClr val="accent3">
                <a:lumMod val="60000"/>
                <a:lumOff val="40000"/>
              </a:schemeClr>
            </a:solidFill>
            <a:round/>
            <a:headEnd/>
            <a:tailEnd/>
          </a:ln>
          <a:effectLst>
            <a:outerShdw blurRad="76200" dir="13500000" sy="23000" kx="1200000" algn="br" rotWithShape="0">
              <a:prstClr val="black">
                <a:alpha val="20000"/>
              </a:prstClr>
            </a:outerShdw>
          </a:effectLst>
        </p:spPr>
        <p:txBody>
          <a:bodyPr vert="horz" wrap="square" lIns="0" tIns="0" rIns="0" bIns="0" numCol="1" anchor="ctr" anchorCtr="0" compatLnSpc="1">
            <a:prstTxWarp prst="textNoShape">
              <a:avLst/>
            </a:prstTxWarp>
          </a:bodyPr>
          <a:lstStyle/>
          <a:p>
            <a:pPr lvl="0" algn="ctr"/>
            <a:r>
              <a:rPr lang="en-US" sz="2400" b="1" dirty="0">
                <a:solidFill>
                  <a:srgbClr val="27AE61"/>
                </a:solidFill>
              </a:rPr>
              <a:t>V &amp; S</a:t>
            </a:r>
          </a:p>
        </p:txBody>
      </p:sp>
      <p:sp>
        <p:nvSpPr>
          <p:cNvPr id="11" name="Freeform 190">
            <a:extLst>
              <a:ext uri="{FF2B5EF4-FFF2-40B4-BE49-F238E27FC236}">
                <a16:creationId xmlns:a16="http://schemas.microsoft.com/office/drawing/2014/main" id="{5DED6FE7-03E7-6AE2-2ED7-C252DB3CDD37}"/>
              </a:ext>
            </a:extLst>
          </p:cNvPr>
          <p:cNvSpPr>
            <a:spLocks/>
          </p:cNvSpPr>
          <p:nvPr/>
        </p:nvSpPr>
        <p:spPr bwMode="auto">
          <a:xfrm>
            <a:off x="6683486" y="2987240"/>
            <a:ext cx="1097280" cy="1097280"/>
          </a:xfrm>
          <a:custGeom>
            <a:avLst/>
            <a:gdLst>
              <a:gd name="T0" fmla="*/ 747 w 1575"/>
              <a:gd name="T1" fmla="*/ 1 h 1575"/>
              <a:gd name="T2" fmla="*/ 591 w 1575"/>
              <a:gd name="T3" fmla="*/ 25 h 1575"/>
              <a:gd name="T4" fmla="*/ 446 w 1575"/>
              <a:gd name="T5" fmla="*/ 78 h 1575"/>
              <a:gd name="T6" fmla="*/ 316 w 1575"/>
              <a:gd name="T7" fmla="*/ 157 h 1575"/>
              <a:gd name="T8" fmla="*/ 205 w 1575"/>
              <a:gd name="T9" fmla="*/ 258 h 1575"/>
              <a:gd name="T10" fmla="*/ 114 w 1575"/>
              <a:gd name="T11" fmla="*/ 380 h 1575"/>
              <a:gd name="T12" fmla="*/ 48 w 1575"/>
              <a:gd name="T13" fmla="*/ 517 h 1575"/>
              <a:gd name="T14" fmla="*/ 9 w 1575"/>
              <a:gd name="T15" fmla="*/ 668 h 1575"/>
              <a:gd name="T16" fmla="*/ 0 w 1575"/>
              <a:gd name="T17" fmla="*/ 788 h 1575"/>
              <a:gd name="T18" fmla="*/ 9 w 1575"/>
              <a:gd name="T19" fmla="*/ 907 h 1575"/>
              <a:gd name="T20" fmla="*/ 48 w 1575"/>
              <a:gd name="T21" fmla="*/ 1059 h 1575"/>
              <a:gd name="T22" fmla="*/ 114 w 1575"/>
              <a:gd name="T23" fmla="*/ 1196 h 1575"/>
              <a:gd name="T24" fmla="*/ 205 w 1575"/>
              <a:gd name="T25" fmla="*/ 1317 h 1575"/>
              <a:gd name="T26" fmla="*/ 316 w 1575"/>
              <a:gd name="T27" fmla="*/ 1419 h 1575"/>
              <a:gd name="T28" fmla="*/ 446 w 1575"/>
              <a:gd name="T29" fmla="*/ 1498 h 1575"/>
              <a:gd name="T30" fmla="*/ 591 w 1575"/>
              <a:gd name="T31" fmla="*/ 1550 h 1575"/>
              <a:gd name="T32" fmla="*/ 747 w 1575"/>
              <a:gd name="T33" fmla="*/ 1575 h 1575"/>
              <a:gd name="T34" fmla="*/ 828 w 1575"/>
              <a:gd name="T35" fmla="*/ 1575 h 1575"/>
              <a:gd name="T36" fmla="*/ 984 w 1575"/>
              <a:gd name="T37" fmla="*/ 1550 h 1575"/>
              <a:gd name="T38" fmla="*/ 1129 w 1575"/>
              <a:gd name="T39" fmla="*/ 1498 h 1575"/>
              <a:gd name="T40" fmla="*/ 1258 w 1575"/>
              <a:gd name="T41" fmla="*/ 1419 h 1575"/>
              <a:gd name="T42" fmla="*/ 1370 w 1575"/>
              <a:gd name="T43" fmla="*/ 1317 h 1575"/>
              <a:gd name="T44" fmla="*/ 1461 w 1575"/>
              <a:gd name="T45" fmla="*/ 1196 h 1575"/>
              <a:gd name="T46" fmla="*/ 1527 w 1575"/>
              <a:gd name="T47" fmla="*/ 1059 h 1575"/>
              <a:gd name="T48" fmla="*/ 1566 w 1575"/>
              <a:gd name="T49" fmla="*/ 907 h 1575"/>
              <a:gd name="T50" fmla="*/ 1575 w 1575"/>
              <a:gd name="T51" fmla="*/ 788 h 1575"/>
              <a:gd name="T52" fmla="*/ 1566 w 1575"/>
              <a:gd name="T53" fmla="*/ 668 h 1575"/>
              <a:gd name="T54" fmla="*/ 1527 w 1575"/>
              <a:gd name="T55" fmla="*/ 517 h 1575"/>
              <a:gd name="T56" fmla="*/ 1461 w 1575"/>
              <a:gd name="T57" fmla="*/ 380 h 1575"/>
              <a:gd name="T58" fmla="*/ 1370 w 1575"/>
              <a:gd name="T59" fmla="*/ 258 h 1575"/>
              <a:gd name="T60" fmla="*/ 1258 w 1575"/>
              <a:gd name="T61" fmla="*/ 157 h 1575"/>
              <a:gd name="T62" fmla="*/ 1129 w 1575"/>
              <a:gd name="T63" fmla="*/ 78 h 1575"/>
              <a:gd name="T64" fmla="*/ 984 w 1575"/>
              <a:gd name="T65" fmla="*/ 25 h 1575"/>
              <a:gd name="T66" fmla="*/ 828 w 1575"/>
              <a:gd name="T67" fmla="*/ 1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5" h="1575">
                <a:moveTo>
                  <a:pt x="788" y="0"/>
                </a:moveTo>
                <a:lnTo>
                  <a:pt x="747" y="1"/>
                </a:lnTo>
                <a:lnTo>
                  <a:pt x="667" y="9"/>
                </a:lnTo>
                <a:lnTo>
                  <a:pt x="591" y="25"/>
                </a:lnTo>
                <a:lnTo>
                  <a:pt x="517" y="48"/>
                </a:lnTo>
                <a:lnTo>
                  <a:pt x="446" y="78"/>
                </a:lnTo>
                <a:lnTo>
                  <a:pt x="378" y="114"/>
                </a:lnTo>
                <a:lnTo>
                  <a:pt x="316" y="157"/>
                </a:lnTo>
                <a:lnTo>
                  <a:pt x="258" y="205"/>
                </a:lnTo>
                <a:lnTo>
                  <a:pt x="205" y="258"/>
                </a:lnTo>
                <a:lnTo>
                  <a:pt x="157" y="316"/>
                </a:lnTo>
                <a:lnTo>
                  <a:pt x="114" y="380"/>
                </a:lnTo>
                <a:lnTo>
                  <a:pt x="78" y="446"/>
                </a:lnTo>
                <a:lnTo>
                  <a:pt x="48" y="517"/>
                </a:lnTo>
                <a:lnTo>
                  <a:pt x="25" y="591"/>
                </a:lnTo>
                <a:lnTo>
                  <a:pt x="9" y="668"/>
                </a:lnTo>
                <a:lnTo>
                  <a:pt x="1" y="748"/>
                </a:lnTo>
                <a:lnTo>
                  <a:pt x="0" y="788"/>
                </a:lnTo>
                <a:lnTo>
                  <a:pt x="1" y="828"/>
                </a:lnTo>
                <a:lnTo>
                  <a:pt x="9" y="907"/>
                </a:lnTo>
                <a:lnTo>
                  <a:pt x="25" y="985"/>
                </a:lnTo>
                <a:lnTo>
                  <a:pt x="48" y="1059"/>
                </a:lnTo>
                <a:lnTo>
                  <a:pt x="78" y="1129"/>
                </a:lnTo>
                <a:lnTo>
                  <a:pt x="114" y="1196"/>
                </a:lnTo>
                <a:lnTo>
                  <a:pt x="157" y="1259"/>
                </a:lnTo>
                <a:lnTo>
                  <a:pt x="205" y="1317"/>
                </a:lnTo>
                <a:lnTo>
                  <a:pt x="258" y="1371"/>
                </a:lnTo>
                <a:lnTo>
                  <a:pt x="316" y="1419"/>
                </a:lnTo>
                <a:lnTo>
                  <a:pt x="378" y="1462"/>
                </a:lnTo>
                <a:lnTo>
                  <a:pt x="446" y="1498"/>
                </a:lnTo>
                <a:lnTo>
                  <a:pt x="517" y="1528"/>
                </a:lnTo>
                <a:lnTo>
                  <a:pt x="591" y="1550"/>
                </a:lnTo>
                <a:lnTo>
                  <a:pt x="667" y="1567"/>
                </a:lnTo>
                <a:lnTo>
                  <a:pt x="747" y="1575"/>
                </a:lnTo>
                <a:lnTo>
                  <a:pt x="788" y="1575"/>
                </a:lnTo>
                <a:lnTo>
                  <a:pt x="828" y="1575"/>
                </a:lnTo>
                <a:lnTo>
                  <a:pt x="907" y="1567"/>
                </a:lnTo>
                <a:lnTo>
                  <a:pt x="984" y="1550"/>
                </a:lnTo>
                <a:lnTo>
                  <a:pt x="1059" y="1528"/>
                </a:lnTo>
                <a:lnTo>
                  <a:pt x="1129" y="1498"/>
                </a:lnTo>
                <a:lnTo>
                  <a:pt x="1196" y="1462"/>
                </a:lnTo>
                <a:lnTo>
                  <a:pt x="1258" y="1419"/>
                </a:lnTo>
                <a:lnTo>
                  <a:pt x="1317" y="1371"/>
                </a:lnTo>
                <a:lnTo>
                  <a:pt x="1370" y="1317"/>
                </a:lnTo>
                <a:lnTo>
                  <a:pt x="1419" y="1259"/>
                </a:lnTo>
                <a:lnTo>
                  <a:pt x="1461" y="1196"/>
                </a:lnTo>
                <a:lnTo>
                  <a:pt x="1497" y="1129"/>
                </a:lnTo>
                <a:lnTo>
                  <a:pt x="1527" y="1059"/>
                </a:lnTo>
                <a:lnTo>
                  <a:pt x="1550" y="985"/>
                </a:lnTo>
                <a:lnTo>
                  <a:pt x="1566" y="907"/>
                </a:lnTo>
                <a:lnTo>
                  <a:pt x="1575" y="828"/>
                </a:lnTo>
                <a:lnTo>
                  <a:pt x="1575" y="788"/>
                </a:lnTo>
                <a:lnTo>
                  <a:pt x="1575" y="748"/>
                </a:lnTo>
                <a:lnTo>
                  <a:pt x="1566" y="668"/>
                </a:lnTo>
                <a:lnTo>
                  <a:pt x="1550" y="591"/>
                </a:lnTo>
                <a:lnTo>
                  <a:pt x="1527" y="517"/>
                </a:lnTo>
                <a:lnTo>
                  <a:pt x="1497" y="446"/>
                </a:lnTo>
                <a:lnTo>
                  <a:pt x="1461" y="380"/>
                </a:lnTo>
                <a:lnTo>
                  <a:pt x="1419" y="316"/>
                </a:lnTo>
                <a:lnTo>
                  <a:pt x="1370" y="258"/>
                </a:lnTo>
                <a:lnTo>
                  <a:pt x="1317" y="205"/>
                </a:lnTo>
                <a:lnTo>
                  <a:pt x="1258" y="157"/>
                </a:lnTo>
                <a:lnTo>
                  <a:pt x="1196" y="114"/>
                </a:lnTo>
                <a:lnTo>
                  <a:pt x="1129" y="78"/>
                </a:lnTo>
                <a:lnTo>
                  <a:pt x="1059" y="48"/>
                </a:lnTo>
                <a:lnTo>
                  <a:pt x="984" y="25"/>
                </a:lnTo>
                <a:lnTo>
                  <a:pt x="907" y="9"/>
                </a:lnTo>
                <a:lnTo>
                  <a:pt x="828" y="1"/>
                </a:lnTo>
                <a:lnTo>
                  <a:pt x="788" y="0"/>
                </a:lnTo>
                <a:close/>
              </a:path>
            </a:pathLst>
          </a:custGeom>
          <a:solidFill>
            <a:schemeClr val="bg1"/>
          </a:solidFill>
          <a:ln w="127000">
            <a:solidFill>
              <a:schemeClr val="accent2">
                <a:lumMod val="40000"/>
                <a:lumOff val="60000"/>
              </a:schemeClr>
            </a:solidFill>
            <a:round/>
            <a:headEnd/>
            <a:tailEnd/>
          </a:ln>
          <a:effectLst>
            <a:outerShdw blurRad="76200" dir="13500000" sy="23000" kx="1200000" algn="br" rotWithShape="0">
              <a:prstClr val="black">
                <a:alpha val="20000"/>
              </a:prstClr>
            </a:outerShdw>
          </a:effectLst>
        </p:spPr>
        <p:txBody>
          <a:bodyPr vert="horz" wrap="square" lIns="0" tIns="0" rIns="0" bIns="0" numCol="1" anchor="ctr" anchorCtr="0" compatLnSpc="1">
            <a:prstTxWarp prst="textNoShape">
              <a:avLst/>
            </a:prstTxWarp>
          </a:bodyPr>
          <a:lstStyle/>
          <a:p>
            <a:pPr lvl="0" algn="ctr"/>
            <a:r>
              <a:rPr lang="en-US" sz="2400" b="1" dirty="0">
                <a:solidFill>
                  <a:srgbClr val="297FB8"/>
                </a:solidFill>
              </a:rPr>
              <a:t>Richard</a:t>
            </a:r>
          </a:p>
        </p:txBody>
      </p:sp>
      <p:cxnSp>
        <p:nvCxnSpPr>
          <p:cNvPr id="13" name="Straight Connector 17">
            <a:extLst>
              <a:ext uri="{FF2B5EF4-FFF2-40B4-BE49-F238E27FC236}">
                <a16:creationId xmlns:a16="http://schemas.microsoft.com/office/drawing/2014/main" id="{4EEEF4CC-5FD3-A9BF-57E9-F2C612728CEB}"/>
              </a:ext>
            </a:extLst>
          </p:cNvPr>
          <p:cNvCxnSpPr>
            <a:cxnSpLocks/>
            <a:stCxn id="8" idx="13"/>
            <a:endCxn id="63" idx="4"/>
          </p:cNvCxnSpPr>
          <p:nvPr/>
        </p:nvCxnSpPr>
        <p:spPr>
          <a:xfrm flipV="1">
            <a:off x="1281587" y="5514995"/>
            <a:ext cx="1809457" cy="84224"/>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5" name="Straight Connector 17">
            <a:extLst>
              <a:ext uri="{FF2B5EF4-FFF2-40B4-BE49-F238E27FC236}">
                <a16:creationId xmlns:a16="http://schemas.microsoft.com/office/drawing/2014/main" id="{CDBCC54A-A36C-BCAD-8DD9-DA1D437216BA}"/>
              </a:ext>
            </a:extLst>
          </p:cNvPr>
          <p:cNvCxnSpPr>
            <a:cxnSpLocks/>
            <a:stCxn id="67" idx="23"/>
            <a:endCxn id="113" idx="32"/>
          </p:cNvCxnSpPr>
          <p:nvPr/>
        </p:nvCxnSpPr>
        <p:spPr>
          <a:xfrm>
            <a:off x="10546383" y="2095991"/>
            <a:ext cx="107904" cy="2676830"/>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7" name="Straight Connector 17">
            <a:extLst>
              <a:ext uri="{FF2B5EF4-FFF2-40B4-BE49-F238E27FC236}">
                <a16:creationId xmlns:a16="http://schemas.microsoft.com/office/drawing/2014/main" id="{E7693AFC-6CD7-A8FE-16F9-303003EA2EE9}"/>
              </a:ext>
            </a:extLst>
          </p:cNvPr>
          <p:cNvCxnSpPr>
            <a:cxnSpLocks/>
            <a:stCxn id="63" idx="25"/>
            <a:endCxn id="11" idx="9"/>
          </p:cNvCxnSpPr>
          <p:nvPr/>
        </p:nvCxnSpPr>
        <p:spPr>
          <a:xfrm flipV="1">
            <a:off x="4045503" y="3619134"/>
            <a:ext cx="2644253" cy="2265104"/>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8" name="Straight Connector 17">
            <a:extLst>
              <a:ext uri="{FF2B5EF4-FFF2-40B4-BE49-F238E27FC236}">
                <a16:creationId xmlns:a16="http://schemas.microsoft.com/office/drawing/2014/main" id="{F4E6003B-A741-1A52-A14F-C9AE52A6741C}"/>
              </a:ext>
            </a:extLst>
          </p:cNvPr>
          <p:cNvCxnSpPr>
            <a:cxnSpLocks/>
            <a:stCxn id="11" idx="25"/>
            <a:endCxn id="65" idx="23"/>
          </p:cNvCxnSpPr>
          <p:nvPr/>
        </p:nvCxnSpPr>
        <p:spPr>
          <a:xfrm flipH="1">
            <a:off x="7247864" y="3536228"/>
            <a:ext cx="532902" cy="2333745"/>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5" name="Straight Connector 17">
            <a:extLst>
              <a:ext uri="{FF2B5EF4-FFF2-40B4-BE49-F238E27FC236}">
                <a16:creationId xmlns:a16="http://schemas.microsoft.com/office/drawing/2014/main" id="{037CF534-62AB-3410-4C26-1C9B833F7FDA}"/>
              </a:ext>
            </a:extLst>
          </p:cNvPr>
          <p:cNvCxnSpPr>
            <a:cxnSpLocks/>
            <a:stCxn id="8" idx="32"/>
            <a:endCxn id="60" idx="16"/>
          </p:cNvCxnSpPr>
          <p:nvPr/>
        </p:nvCxnSpPr>
        <p:spPr>
          <a:xfrm flipV="1">
            <a:off x="815209" y="4434287"/>
            <a:ext cx="2707980" cy="193752"/>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492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n 5" descr="Mujer de pie en su oficina mirando planos técnicos">
            <a:extLst>
              <a:ext uri="{FF2B5EF4-FFF2-40B4-BE49-F238E27FC236}">
                <a16:creationId xmlns:a16="http://schemas.microsoft.com/office/drawing/2014/main" id="{6F523839-0F2B-44C9-82BE-A2C19B244510}"/>
              </a:ext>
            </a:extLst>
          </p:cNvPr>
          <p:cNvPicPr>
            <a:picLocks noChangeAspect="1"/>
          </p:cNvPicPr>
          <p:nvPr/>
        </p:nvPicPr>
        <p:blipFill rotWithShape="1">
          <a:blip r:embed="rId3"/>
          <a:srcRect l="31944" r="2462"/>
          <a:stretch/>
        </p:blipFill>
        <p:spPr>
          <a:xfrm>
            <a:off x="6083162" y="759254"/>
            <a:ext cx="5238340" cy="5330650"/>
          </a:xfrm>
          <a:prstGeom prst="rect">
            <a:avLst/>
          </a:prstGeom>
        </p:spPr>
      </p:pic>
      <p:pic>
        <p:nvPicPr>
          <p:cNvPr id="1030" name="Picture 6" descr="Se elevarán estándares para colaboraciones con fintech">
            <a:extLst>
              <a:ext uri="{FF2B5EF4-FFF2-40B4-BE49-F238E27FC236}">
                <a16:creationId xmlns:a16="http://schemas.microsoft.com/office/drawing/2014/main" id="{30AA3F73-1EB6-38D2-9822-94E8AE661F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57924" y="758952"/>
            <a:ext cx="5330952" cy="533095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48F9E9A1-79F6-AB0F-989A-918E11095144}"/>
              </a:ext>
            </a:extLst>
          </p:cNvPr>
          <p:cNvSpPr/>
          <p:nvPr/>
        </p:nvSpPr>
        <p:spPr>
          <a:xfrm>
            <a:off x="-30796" y="769422"/>
            <a:ext cx="5639051" cy="5329324"/>
          </a:xfrm>
          <a:prstGeom prst="rect">
            <a:avLst/>
          </a:prstGeom>
          <a:solidFill>
            <a:srgbClr val="272920">
              <a:alpha val="6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ítulo 1">
            <a:extLst>
              <a:ext uri="{FF2B5EF4-FFF2-40B4-BE49-F238E27FC236}">
                <a16:creationId xmlns:a16="http://schemas.microsoft.com/office/drawing/2014/main" id="{DFE1F858-2A30-4F73-962A-B70A9326A7C2}"/>
              </a:ext>
            </a:extLst>
          </p:cNvPr>
          <p:cNvSpPr>
            <a:spLocks noGrp="1"/>
          </p:cNvSpPr>
          <p:nvPr>
            <p:ph type="title"/>
          </p:nvPr>
        </p:nvSpPr>
        <p:spPr>
          <a:xfrm>
            <a:off x="289248" y="1123837"/>
            <a:ext cx="4998963" cy="1255469"/>
          </a:xfrm>
        </p:spPr>
        <p:txBody>
          <a:bodyPr rtlCol="0">
            <a:normAutofit fontScale="90000"/>
          </a:bodyPr>
          <a:lstStyle/>
          <a:p>
            <a:pPr algn="ctr" rtl="0"/>
            <a:r>
              <a:rPr lang="es-ES" dirty="0"/>
              <a:t>Tenemos los talentos?</a:t>
            </a:r>
          </a:p>
        </p:txBody>
      </p:sp>
      <p:graphicFrame>
        <p:nvGraphicFramePr>
          <p:cNvPr id="9" name="Marcador de posición de contenido 3">
            <a:extLst>
              <a:ext uri="{FF2B5EF4-FFF2-40B4-BE49-F238E27FC236}">
                <a16:creationId xmlns:a16="http://schemas.microsoft.com/office/drawing/2014/main" id="{CA1A36E6-5091-4A63-BCD5-7F73D30D6CC7}"/>
              </a:ext>
            </a:extLst>
          </p:cNvPr>
          <p:cNvGraphicFramePr>
            <a:graphicFrameLocks noGrp="1"/>
          </p:cNvGraphicFramePr>
          <p:nvPr>
            <p:ph idx="1"/>
            <p:extLst>
              <p:ext uri="{D42A27DB-BD31-4B8C-83A1-F6EECF244321}">
                <p14:modId xmlns:p14="http://schemas.microsoft.com/office/powerpoint/2010/main" val="1251562052"/>
              </p:ext>
            </p:extLst>
          </p:nvPr>
        </p:nvGraphicFramePr>
        <p:xfrm>
          <a:off x="289248" y="2596756"/>
          <a:ext cx="5000400" cy="32760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396896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 name="Rectangle 11">
            <a:extLst>
              <a:ext uri="{FF2B5EF4-FFF2-40B4-BE49-F238E27FC236}">
                <a16:creationId xmlns:a16="http://schemas.microsoft.com/office/drawing/2014/main" id="{3A8EC506-B1DA-46A1-B44D-774E68468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 name="Oval 5">
            <a:extLst>
              <a:ext uri="{FF2B5EF4-FFF2-40B4-BE49-F238E27FC236}">
                <a16:creationId xmlns:a16="http://schemas.microsoft.com/office/drawing/2014/main" id="{BFF30785-305E-45D7-984F-5AA93D3CA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1" name="Straight Connector 15">
            <a:extLst>
              <a:ext uri="{FF2B5EF4-FFF2-40B4-BE49-F238E27FC236}">
                <a16:creationId xmlns:a16="http://schemas.microsoft.com/office/drawing/2014/main" id="{15E01FA5-D766-43CA-A83D-E7CF3F04E9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useBgFill="1">
        <p:nvSpPr>
          <p:cNvPr id="82" name="Rectangle 17">
            <a:extLst>
              <a:ext uri="{FF2B5EF4-FFF2-40B4-BE49-F238E27FC236}">
                <a16:creationId xmlns:a16="http://schemas.microsoft.com/office/drawing/2014/main" id="{C411DB08-1669-426B-BBEB-FAD285EF8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19">
            <a:extLst>
              <a:ext uri="{FF2B5EF4-FFF2-40B4-BE49-F238E27FC236}">
                <a16:creationId xmlns:a16="http://schemas.microsoft.com/office/drawing/2014/main" id="{029E4219-121F-4CD1-AA58-24746CD29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ítulo 2">
            <a:extLst>
              <a:ext uri="{FF2B5EF4-FFF2-40B4-BE49-F238E27FC236}">
                <a16:creationId xmlns:a16="http://schemas.microsoft.com/office/drawing/2014/main" id="{E501F023-412A-525D-75D4-A9F66E42E649}"/>
              </a:ext>
            </a:extLst>
          </p:cNvPr>
          <p:cNvSpPr>
            <a:spLocks noGrp="1"/>
          </p:cNvSpPr>
          <p:nvPr>
            <p:ph type="title"/>
          </p:nvPr>
        </p:nvSpPr>
        <p:spPr>
          <a:xfrm>
            <a:off x="634276" y="640080"/>
            <a:ext cx="4208656" cy="3034857"/>
          </a:xfrm>
        </p:spPr>
        <p:txBody>
          <a:bodyPr vert="horz" lIns="91440" tIns="45720" rIns="91440" bIns="45720" rtlCol="0" anchor="b">
            <a:normAutofit/>
          </a:bodyPr>
          <a:lstStyle/>
          <a:p>
            <a:pPr algn="r"/>
            <a:r>
              <a:rPr lang="en-US" sz="4400" kern="1200" cap="all" spc="200" baseline="0">
                <a:solidFill>
                  <a:srgbClr val="FFFFFF"/>
                </a:solidFill>
                <a:latin typeface="+mj-lt"/>
                <a:ea typeface="+mj-ea"/>
                <a:cs typeface="+mj-cs"/>
              </a:rPr>
              <a:t>Equipo de trabajo</a:t>
            </a:r>
          </a:p>
        </p:txBody>
      </p:sp>
      <p:sp>
        <p:nvSpPr>
          <p:cNvPr id="2" name="Subtítulo 1">
            <a:extLst>
              <a:ext uri="{FF2B5EF4-FFF2-40B4-BE49-F238E27FC236}">
                <a16:creationId xmlns:a16="http://schemas.microsoft.com/office/drawing/2014/main" id="{23F15244-F8BE-58F0-F6B1-D67475D0C46E}"/>
              </a:ext>
            </a:extLst>
          </p:cNvPr>
          <p:cNvSpPr>
            <a:spLocks noGrp="1"/>
          </p:cNvSpPr>
          <p:nvPr>
            <p:ph type="subTitle" idx="1"/>
          </p:nvPr>
        </p:nvSpPr>
        <p:spPr>
          <a:xfrm>
            <a:off x="638921" y="3849539"/>
            <a:ext cx="4204012" cy="2359417"/>
          </a:xfrm>
        </p:spPr>
        <p:txBody>
          <a:bodyPr vert="horz" lIns="91440" tIns="45720" rIns="91440" bIns="45720" rtlCol="0" anchor="t">
            <a:normAutofit/>
          </a:bodyPr>
          <a:lstStyle/>
          <a:p>
            <a:pPr>
              <a:lnSpc>
                <a:spcPct val="100000"/>
              </a:lnSpc>
              <a:spcBef>
                <a:spcPts val="0"/>
              </a:spcBef>
            </a:pPr>
            <a:r>
              <a:rPr lang="en-US" sz="1600">
                <a:solidFill>
                  <a:srgbClr val="FFFFFF"/>
                </a:solidFill>
              </a:rPr>
              <a:t>Primera generación</a:t>
            </a:r>
          </a:p>
        </p:txBody>
      </p:sp>
      <p:cxnSp>
        <p:nvCxnSpPr>
          <p:cNvPr id="84" name="Straight Connector 21">
            <a:extLst>
              <a:ext uri="{FF2B5EF4-FFF2-40B4-BE49-F238E27FC236}">
                <a16:creationId xmlns:a16="http://schemas.microsoft.com/office/drawing/2014/main" id="{52F50912-06FD-4216-BAD3-21050F5956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6679" y="3765314"/>
            <a:ext cx="3931920" cy="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pic>
        <p:nvPicPr>
          <p:cNvPr id="7" name="Imagen 6" descr="Texto&#10;&#10;Descripción generada automáticamente con confianza media">
            <a:extLst>
              <a:ext uri="{FF2B5EF4-FFF2-40B4-BE49-F238E27FC236}">
                <a16:creationId xmlns:a16="http://schemas.microsoft.com/office/drawing/2014/main" id="{FE86F372-9136-8DC6-669C-36C794F6CB73}"/>
              </a:ext>
            </a:extLst>
          </p:cNvPr>
          <p:cNvPicPr>
            <a:picLocks noChangeAspect="1"/>
          </p:cNvPicPr>
          <p:nvPr/>
        </p:nvPicPr>
        <p:blipFill rotWithShape="1">
          <a:blip r:embed="rId2"/>
          <a:srcRect r="53867"/>
          <a:stretch/>
        </p:blipFill>
        <p:spPr>
          <a:xfrm>
            <a:off x="6252060" y="640080"/>
            <a:ext cx="5147349" cy="5578816"/>
          </a:xfrm>
          <a:prstGeom prst="rect">
            <a:avLst/>
          </a:prstGeom>
        </p:spPr>
      </p:pic>
    </p:spTree>
    <p:extLst>
      <p:ext uri="{BB962C8B-B14F-4D97-AF65-F5344CB8AC3E}">
        <p14:creationId xmlns:p14="http://schemas.microsoft.com/office/powerpoint/2010/main" val="753985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ubtitle 18"/>
          <p:cNvSpPr>
            <a:spLocks noGrp="1"/>
          </p:cNvSpPr>
          <p:nvPr>
            <p:ph type="subTitle" idx="1"/>
          </p:nvPr>
        </p:nvSpPr>
        <p:spPr>
          <a:xfrm>
            <a:off x="1784570" y="764706"/>
            <a:ext cx="9797832" cy="288032"/>
          </a:xfrm>
        </p:spPr>
        <p:txBody>
          <a:bodyPr/>
          <a:lstStyle/>
          <a:p>
            <a:r>
              <a:rPr lang="es-CO"/>
              <a:t>Preparación técnica</a:t>
            </a:r>
          </a:p>
        </p:txBody>
      </p:sp>
      <p:sp>
        <p:nvSpPr>
          <p:cNvPr id="2" name="Title 1"/>
          <p:cNvSpPr>
            <a:spLocks noGrp="1"/>
          </p:cNvSpPr>
          <p:nvPr>
            <p:ph type="title"/>
          </p:nvPr>
        </p:nvSpPr>
        <p:spPr/>
        <p:txBody>
          <a:bodyPr>
            <a:normAutofit/>
          </a:bodyPr>
          <a:lstStyle/>
          <a:p>
            <a:r>
              <a:rPr lang="es-CO" dirty="0"/>
              <a:t>Que aprenderemos – Entregando Valor  </a:t>
            </a:r>
          </a:p>
        </p:txBody>
      </p:sp>
      <p:sp>
        <p:nvSpPr>
          <p:cNvPr id="9" name="Slide Number Placeholder 8"/>
          <p:cNvSpPr>
            <a:spLocks noGrp="1"/>
          </p:cNvSpPr>
          <p:nvPr>
            <p:ph type="sldNum" sz="quarter" idx="12"/>
          </p:nvPr>
        </p:nvSpPr>
        <p:spPr/>
        <p:txBody>
          <a:bodyPr/>
          <a:lstStyle/>
          <a:p>
            <a:fld id="{F68327C5-B821-4FE9-A59A-A60D9EB59A9A}" type="slidenum">
              <a:rPr lang="en-US" smtClean="0"/>
              <a:pPr/>
              <a:t>9</a:t>
            </a:fld>
            <a:endParaRPr lang="en-US" dirty="0"/>
          </a:p>
        </p:txBody>
      </p:sp>
      <p:graphicFrame>
        <p:nvGraphicFramePr>
          <p:cNvPr id="27" name="Diagrama 26">
            <a:extLst>
              <a:ext uri="{FF2B5EF4-FFF2-40B4-BE49-F238E27FC236}">
                <a16:creationId xmlns:a16="http://schemas.microsoft.com/office/drawing/2014/main" id="{CA3A3CF9-44B2-27FA-271D-841E4656AB07}"/>
              </a:ext>
            </a:extLst>
          </p:cNvPr>
          <p:cNvGraphicFramePr/>
          <p:nvPr>
            <p:extLst>
              <p:ext uri="{D42A27DB-BD31-4B8C-83A1-F6EECF244321}">
                <p14:modId xmlns:p14="http://schemas.microsoft.com/office/powerpoint/2010/main" val="827579732"/>
              </p:ext>
            </p:extLst>
          </p:nvPr>
        </p:nvGraphicFramePr>
        <p:xfrm>
          <a:off x="-876053" y="1277146"/>
          <a:ext cx="8704007" cy="49601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8" name="Diagrama 27">
            <a:extLst>
              <a:ext uri="{FF2B5EF4-FFF2-40B4-BE49-F238E27FC236}">
                <a16:creationId xmlns:a16="http://schemas.microsoft.com/office/drawing/2014/main" id="{92C2B34F-D48B-F5D9-C7B6-252A636B766C}"/>
              </a:ext>
            </a:extLst>
          </p:cNvPr>
          <p:cNvGraphicFramePr/>
          <p:nvPr>
            <p:extLst>
              <p:ext uri="{D42A27DB-BD31-4B8C-83A1-F6EECF244321}">
                <p14:modId xmlns:p14="http://schemas.microsoft.com/office/powerpoint/2010/main" val="774623006"/>
              </p:ext>
            </p:extLst>
          </p:nvPr>
        </p:nvGraphicFramePr>
        <p:xfrm>
          <a:off x="6184491" y="1099107"/>
          <a:ext cx="5867416" cy="561179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2" name="Rectángulo: esquinas redondeadas 21">
            <a:extLst>
              <a:ext uri="{FF2B5EF4-FFF2-40B4-BE49-F238E27FC236}">
                <a16:creationId xmlns:a16="http://schemas.microsoft.com/office/drawing/2014/main" id="{75878B57-5637-8036-000D-FB4734CBE61A}"/>
              </a:ext>
            </a:extLst>
          </p:cNvPr>
          <p:cNvSpPr/>
          <p:nvPr/>
        </p:nvSpPr>
        <p:spPr>
          <a:xfrm>
            <a:off x="2654956" y="3526464"/>
            <a:ext cx="1641987" cy="7570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dirty="0" err="1"/>
              <a:t>React</a:t>
            </a:r>
            <a:r>
              <a:rPr lang="es-CO" dirty="0"/>
              <a:t>-Native</a:t>
            </a:r>
          </a:p>
        </p:txBody>
      </p:sp>
      <p:graphicFrame>
        <p:nvGraphicFramePr>
          <p:cNvPr id="30" name="Diagrama 29">
            <a:extLst>
              <a:ext uri="{FF2B5EF4-FFF2-40B4-BE49-F238E27FC236}">
                <a16:creationId xmlns:a16="http://schemas.microsoft.com/office/drawing/2014/main" id="{CEB5E74D-0F48-8F03-DE90-71211BA09FAF}"/>
              </a:ext>
            </a:extLst>
          </p:cNvPr>
          <p:cNvGraphicFramePr/>
          <p:nvPr>
            <p:extLst>
              <p:ext uri="{D42A27DB-BD31-4B8C-83A1-F6EECF244321}">
                <p14:modId xmlns:p14="http://schemas.microsoft.com/office/powerpoint/2010/main" val="2225547169"/>
              </p:ext>
            </p:extLst>
          </p:nvPr>
        </p:nvGraphicFramePr>
        <p:xfrm>
          <a:off x="8060621" y="3182471"/>
          <a:ext cx="2115156" cy="1149516"/>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
        <p:nvSpPr>
          <p:cNvPr id="31" name="Rectangle 4">
            <a:extLst>
              <a:ext uri="{FF2B5EF4-FFF2-40B4-BE49-F238E27FC236}">
                <a16:creationId xmlns:a16="http://schemas.microsoft.com/office/drawing/2014/main" id="{BBB8538F-863D-BF04-7521-DA36F70DC57E}"/>
              </a:ext>
            </a:extLst>
          </p:cNvPr>
          <p:cNvSpPr/>
          <p:nvPr/>
        </p:nvSpPr>
        <p:spPr>
          <a:xfrm>
            <a:off x="5355586" y="707897"/>
            <a:ext cx="3600400" cy="504056"/>
          </a:xfrm>
          <a:prstGeom prst="rect">
            <a:avLst/>
          </a:prstGeom>
          <a:solidFill>
            <a:srgbClr val="FFC000"/>
          </a:solidFill>
          <a:ln w="57150">
            <a:solidFill>
              <a:srgbClr val="FFFF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90000"/>
              </a:lnSpc>
            </a:pPr>
            <a:r>
              <a:rPr lang="es-CO" dirty="0"/>
              <a:t>Entregar Valor de negocio</a:t>
            </a:r>
          </a:p>
        </p:txBody>
      </p:sp>
    </p:spTree>
    <p:extLst>
      <p:ext uri="{BB962C8B-B14F-4D97-AF65-F5344CB8AC3E}">
        <p14:creationId xmlns:p14="http://schemas.microsoft.com/office/powerpoint/2010/main" val="290178577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2E9CB8"/>
      </a:accent2>
      <a:accent3>
        <a:srgbClr val="E97132"/>
      </a:accent3>
      <a:accent4>
        <a:srgbClr val="196B24"/>
      </a:accent4>
      <a:accent5>
        <a:srgbClr val="4EA72E"/>
      </a:accent5>
      <a:accent6>
        <a:srgbClr val="C80724"/>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f3486491-1ded-4031-a88b-cb7fa22f9bda"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7AC6914A3604454EB88A8B3290FC1ABC" ma:contentTypeVersion="6" ma:contentTypeDescription="Crear nuevo documento." ma:contentTypeScope="" ma:versionID="4f3878ff9fbbac1afaf93789bded61f9">
  <xsd:schema xmlns:xsd="http://www.w3.org/2001/XMLSchema" xmlns:xs="http://www.w3.org/2001/XMLSchema" xmlns:p="http://schemas.microsoft.com/office/2006/metadata/properties" xmlns:ns3="f3486491-1ded-4031-a88b-cb7fa22f9bda" xmlns:ns4="0f5be4ed-84f0-494a-afcf-2a2df0a5e241" targetNamespace="http://schemas.microsoft.com/office/2006/metadata/properties" ma:root="true" ma:fieldsID="34b72112bdf1eff8cbfb4a8dd01df887" ns3:_="" ns4:_="">
    <xsd:import namespace="f3486491-1ded-4031-a88b-cb7fa22f9bda"/>
    <xsd:import namespace="0f5be4ed-84f0-494a-afcf-2a2df0a5e241"/>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3486491-1ded-4031-a88b-cb7fa22f9b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f5be4ed-84f0-494a-afcf-2a2df0a5e241"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SharingHintHash" ma:index="12"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FB9BFA2-1FA5-44A1-B975-10D6BF58ECD0}">
  <ds:schemaRefs>
    <ds:schemaRef ds:uri="http://schemas.microsoft.com/sharepoint/v3/contenttype/forms"/>
  </ds:schemaRefs>
</ds:datastoreItem>
</file>

<file path=customXml/itemProps2.xml><?xml version="1.0" encoding="utf-8"?>
<ds:datastoreItem xmlns:ds="http://schemas.openxmlformats.org/officeDocument/2006/customXml" ds:itemID="{30541854-87B3-4953-A183-EF3BD285377B}">
  <ds:schemaRefs>
    <ds:schemaRef ds:uri="0f5be4ed-84f0-494a-afcf-2a2df0a5e241"/>
    <ds:schemaRef ds:uri="f3486491-1ded-4031-a88b-cb7fa22f9bd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D3A343C4-F7D7-4170-B768-5FE9404E999B}">
  <ds:schemaRefs>
    <ds:schemaRef ds:uri="0f5be4ed-84f0-494a-afcf-2a2df0a5e241"/>
    <ds:schemaRef ds:uri="f3486491-1ded-4031-a88b-cb7fa22f9bd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Diseño de arquitectura</Template>
  <TotalTime>7597</TotalTime>
  <Words>3547</Words>
  <Application>Microsoft Office PowerPoint</Application>
  <PresentationFormat>Panorámica</PresentationFormat>
  <Paragraphs>720</Paragraphs>
  <Slides>42</Slides>
  <Notes>33</Notes>
  <HiddenSlides>0</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42</vt:i4>
      </vt:variant>
    </vt:vector>
  </HeadingPairs>
  <TitlesOfParts>
    <vt:vector size="55" baseType="lpstr">
      <vt:lpstr>Aptos</vt:lpstr>
      <vt:lpstr>Aptos Display</vt:lpstr>
      <vt:lpstr>Arial</vt:lpstr>
      <vt:lpstr>Calibri</vt:lpstr>
      <vt:lpstr>Corbel</vt:lpstr>
      <vt:lpstr>GeosansLight</vt:lpstr>
      <vt:lpstr>Josefin Sans</vt:lpstr>
      <vt:lpstr>Open Sans</vt:lpstr>
      <vt:lpstr>Tw Cen MT</vt:lpstr>
      <vt:lpstr>Tw Cen MT Condensed</vt:lpstr>
      <vt:lpstr>Wingdings 3</vt:lpstr>
      <vt:lpstr>Office Theme</vt:lpstr>
      <vt:lpstr>Integral</vt:lpstr>
      <vt:lpstr>Emprendemos</vt:lpstr>
      <vt:lpstr>Temas</vt:lpstr>
      <vt:lpstr>Historias de vínculos creados</vt:lpstr>
      <vt:lpstr>Historias de vínculos creados</vt:lpstr>
      <vt:lpstr>Historias de vínculos creados</vt:lpstr>
      <vt:lpstr>Conectando los puntos – Connecting the Dots </vt:lpstr>
      <vt:lpstr>Tenemos los talentos?</vt:lpstr>
      <vt:lpstr>Equipo de trabajo</vt:lpstr>
      <vt:lpstr>Que aprenderemos – Entregando Valor  </vt:lpstr>
      <vt:lpstr>Que aprenderemos – Entregando Valor  </vt:lpstr>
      <vt:lpstr>Que aprenderemos – Creando Valor  </vt:lpstr>
      <vt:lpstr>Que aprenderemos – Creando Valor  </vt:lpstr>
      <vt:lpstr>Que aprenderemos – Creando Valor  </vt:lpstr>
      <vt:lpstr>Presentación de PowerPoint</vt:lpstr>
      <vt:lpstr>Que aprenderemos – Creando Valor  </vt:lpstr>
      <vt:lpstr>Que aprenderemos – Capturar Valor  </vt:lpstr>
      <vt:lpstr>Que aprenderemos – Capturar Valor  </vt:lpstr>
      <vt:lpstr>Que aprenderemos – Capturar Valor  </vt:lpstr>
      <vt:lpstr>Que aprenderemos – Capturar Valor  </vt:lpstr>
      <vt:lpstr>Conecting the Dots</vt:lpstr>
      <vt:lpstr>Conecting the Dots</vt:lpstr>
      <vt:lpstr>Cloud Computing 6 dimensiones a considerar</vt:lpstr>
      <vt:lpstr>Modelo de Congruencia</vt:lpstr>
      <vt:lpstr>Framework de análisis de cultura digital</vt:lpstr>
      <vt:lpstr>Framework de análisis de cultura digital TO</vt:lpstr>
      <vt:lpstr>Business Value </vt:lpstr>
      <vt:lpstr>Experiencia Digital</vt:lpstr>
      <vt:lpstr>Análisis heurístico </vt:lpstr>
      <vt:lpstr>User Testing con Usuarios</vt:lpstr>
      <vt:lpstr>User Testing con Usuarios</vt:lpstr>
      <vt:lpstr>Presentación de PowerPoint</vt:lpstr>
      <vt:lpstr>Creación  de Valor (Desarrollos)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Cuánto Durará</vt:lpstr>
      <vt:lpstr>Beneficios</vt:lpstr>
      <vt:lpstr>Muchas 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Caso de Estudio Todo Tarjetas S.A</dc:title>
  <dc:creator>Lina Maria Mendoza</dc:creator>
  <cp:lastModifiedBy>Eduard Eugenio Duarte Sepulveda</cp:lastModifiedBy>
  <cp:revision>5</cp:revision>
  <dcterms:created xsi:type="dcterms:W3CDTF">2023-04-22T19:36:18Z</dcterms:created>
  <dcterms:modified xsi:type="dcterms:W3CDTF">2023-06-04T05:48:43Z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0x0101007AC6914A3604454EB88A8B3290FC1ABC</vt:lpwstr>
  </property>
</Properties>
</file>

<file path=docProps/thumbnail.jpeg>
</file>